
<file path=[Content_Types].xml><?xml version="1.0" encoding="utf-8"?>
<Types xmlns="http://schemas.openxmlformats.org/package/2006/content-types">
  <Default Extension="emf" ContentType="image/x-emf"/>
  <Default Extension="gif" ContentType="image/gif"/>
  <Default Extension="glb" ContentType="model/gltf.binary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6" r:id="rId2"/>
    <p:sldId id="277" r:id="rId3"/>
    <p:sldId id="263" r:id="rId4"/>
    <p:sldId id="272" r:id="rId5"/>
    <p:sldId id="257" r:id="rId6"/>
    <p:sldId id="267" r:id="rId7"/>
    <p:sldId id="274" r:id="rId8"/>
    <p:sldId id="266" r:id="rId9"/>
    <p:sldId id="264" r:id="rId10"/>
    <p:sldId id="275" r:id="rId11"/>
    <p:sldId id="262" r:id="rId12"/>
    <p:sldId id="292" r:id="rId13"/>
    <p:sldId id="268" r:id="rId14"/>
    <p:sldId id="269" r:id="rId1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7874" autoAdjust="0"/>
  </p:normalViewPr>
  <p:slideViewPr>
    <p:cSldViewPr snapToGrid="0" snapToObjects="1">
      <p:cViewPr varScale="1">
        <p:scale>
          <a:sx n="100" d="100"/>
          <a:sy n="100" d="100"/>
        </p:scale>
        <p:origin x="195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Small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Train and Test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4E-43ED-9D86-E195D8AB677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Pointing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Train and Test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4E-43ED-9D86-E195D8AB677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Random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Train and Test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4E-43ED-9D86-E195D8AB677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Train and Test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4E-43ED-9D86-E195D8AB677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Come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Train and Test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44E-43ED-9D86-E195D8AB677A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Waving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Train and Test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252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44E-43ED-9D86-E195D8AB67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10297864"/>
        <c:axId val="-2010389960"/>
      </c:barChart>
      <c:catAx>
        <c:axId val="-2010297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2010389960"/>
        <c:crosses val="autoZero"/>
        <c:auto val="1"/>
        <c:lblAlgn val="ctr"/>
        <c:lblOffset val="100"/>
        <c:noMultiLvlLbl val="0"/>
      </c:catAx>
      <c:valAx>
        <c:axId val="-2010389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Counts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2010297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Validation accuracy without augmented data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5.9595095645795397E-2"/>
          <c:y val="0.19553485171031099"/>
          <c:w val="0.92039034831344801"/>
          <c:h val="0.654707524344472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Small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124 frames</c:v>
                </c:pt>
                <c:pt idx="1">
                  <c:v>100 frames</c:v>
                </c:pt>
                <c:pt idx="2">
                  <c:v>74 frames</c:v>
                </c:pt>
                <c:pt idx="3">
                  <c:v>50 frames</c:v>
                </c:pt>
                <c:pt idx="4">
                  <c:v>24 frames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0.93</c:v>
                </c:pt>
                <c:pt idx="1">
                  <c:v>0.96</c:v>
                </c:pt>
                <c:pt idx="2">
                  <c:v>0.9</c:v>
                </c:pt>
                <c:pt idx="3">
                  <c:v>0.93</c:v>
                </c:pt>
                <c:pt idx="4">
                  <c:v>0.87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73-4B23-AD93-516407EE2C9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Pointing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124 frames</c:v>
                </c:pt>
                <c:pt idx="1">
                  <c:v>100 frames</c:v>
                </c:pt>
                <c:pt idx="2">
                  <c:v>74 frames</c:v>
                </c:pt>
                <c:pt idx="3">
                  <c:v>50 frames</c:v>
                </c:pt>
                <c:pt idx="4">
                  <c:v>24 frames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0.93</c:v>
                </c:pt>
                <c:pt idx="1">
                  <c:v>0.94</c:v>
                </c:pt>
                <c:pt idx="2">
                  <c:v>0.96</c:v>
                </c:pt>
                <c:pt idx="3">
                  <c:v>0.92</c:v>
                </c:pt>
                <c:pt idx="4">
                  <c:v>0.74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73-4B23-AD93-516407EE2C9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Random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124 frames</c:v>
                </c:pt>
                <c:pt idx="1">
                  <c:v>100 frames</c:v>
                </c:pt>
                <c:pt idx="2">
                  <c:v>74 frames</c:v>
                </c:pt>
                <c:pt idx="3">
                  <c:v>50 frames</c:v>
                </c:pt>
                <c:pt idx="4">
                  <c:v>24 frames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0.74</c:v>
                </c:pt>
                <c:pt idx="1">
                  <c:v>0.72</c:v>
                </c:pt>
                <c:pt idx="2">
                  <c:v>0.88</c:v>
                </c:pt>
                <c:pt idx="3">
                  <c:v>0.84</c:v>
                </c:pt>
                <c:pt idx="4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A73-4B23-AD93-516407EE2C9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124 frames</c:v>
                </c:pt>
                <c:pt idx="1">
                  <c:v>100 frames</c:v>
                </c:pt>
                <c:pt idx="2">
                  <c:v>74 frames</c:v>
                </c:pt>
                <c:pt idx="3">
                  <c:v>50 frames</c:v>
                </c:pt>
                <c:pt idx="4">
                  <c:v>24 frames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0.97</c:v>
                </c:pt>
                <c:pt idx="1">
                  <c:v>0.91</c:v>
                </c:pt>
                <c:pt idx="2">
                  <c:v>0.97</c:v>
                </c:pt>
                <c:pt idx="3">
                  <c:v>0.98</c:v>
                </c:pt>
                <c:pt idx="4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A73-4B23-AD93-516407EE2C9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Come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124 frames</c:v>
                </c:pt>
                <c:pt idx="1">
                  <c:v>100 frames</c:v>
                </c:pt>
                <c:pt idx="2">
                  <c:v>74 frames</c:v>
                </c:pt>
                <c:pt idx="3">
                  <c:v>50 frames</c:v>
                </c:pt>
                <c:pt idx="4">
                  <c:v>24 frames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0.82</c:v>
                </c:pt>
                <c:pt idx="1">
                  <c:v>0.82</c:v>
                </c:pt>
                <c:pt idx="2">
                  <c:v>0.76</c:v>
                </c:pt>
                <c:pt idx="3">
                  <c:v>0.76</c:v>
                </c:pt>
                <c:pt idx="4">
                  <c:v>0.61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A73-4B23-AD93-516407EE2C91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Waving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124 frames</c:v>
                </c:pt>
                <c:pt idx="1">
                  <c:v>100 frames</c:v>
                </c:pt>
                <c:pt idx="2">
                  <c:v>74 frames</c:v>
                </c:pt>
                <c:pt idx="3">
                  <c:v>50 frames</c:v>
                </c:pt>
                <c:pt idx="4">
                  <c:v>24 frames</c:v>
                </c:pt>
              </c:strCache>
            </c:strRef>
          </c:cat>
          <c:val>
            <c:numRef>
              <c:f>Sheet1!$G$2:$G$6</c:f>
              <c:numCache>
                <c:formatCode>General</c:formatCode>
                <c:ptCount val="5"/>
                <c:pt idx="0">
                  <c:v>0.8</c:v>
                </c:pt>
                <c:pt idx="1">
                  <c:v>0.86</c:v>
                </c:pt>
                <c:pt idx="2">
                  <c:v>0.82</c:v>
                </c:pt>
                <c:pt idx="3">
                  <c:v>0.82</c:v>
                </c:pt>
                <c:pt idx="4">
                  <c:v>0.52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A73-4B23-AD93-516407EE2C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08635320"/>
        <c:axId val="-2023859960"/>
      </c:barChart>
      <c:catAx>
        <c:axId val="-2108635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2023859960"/>
        <c:crosses val="autoZero"/>
        <c:auto val="1"/>
        <c:lblAlgn val="ctr"/>
        <c:lblOffset val="100"/>
        <c:noMultiLvlLbl val="0"/>
      </c:catAx>
      <c:valAx>
        <c:axId val="-202385996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2108635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Validation accuracy with augmented data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5.5202639307473801E-2"/>
          <c:y val="0.19819769576174501"/>
          <c:w val="0.92625797744220195"/>
          <c:h val="0.652083656524138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Small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Mirroring</c:v>
                </c:pt>
                <c:pt idx="1">
                  <c:v>Gaussian noise</c:v>
                </c:pt>
                <c:pt idx="2">
                  <c:v>Mirroring and gaussian noise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0.95</c:v>
                </c:pt>
                <c:pt idx="1">
                  <c:v>0.95</c:v>
                </c:pt>
                <c:pt idx="2">
                  <c:v>0.98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2C-4A48-BE7E-49B88483F06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Pointing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Mirroring</c:v>
                </c:pt>
                <c:pt idx="1">
                  <c:v>Gaussian noise</c:v>
                </c:pt>
                <c:pt idx="2">
                  <c:v>Mirroring and gaussian noise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0.89</c:v>
                </c:pt>
                <c:pt idx="1">
                  <c:v>0.9</c:v>
                </c:pt>
                <c:pt idx="2">
                  <c:v>0.95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32C-4A48-BE7E-49B88483F06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Random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Mirroring</c:v>
                </c:pt>
                <c:pt idx="1">
                  <c:v>Gaussian noise</c:v>
                </c:pt>
                <c:pt idx="2">
                  <c:v>Mirroring and gaussian noise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0.83</c:v>
                </c:pt>
                <c:pt idx="1">
                  <c:v>0.83</c:v>
                </c:pt>
                <c:pt idx="2">
                  <c:v>0.85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32C-4A48-BE7E-49B88483F06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Mirroring</c:v>
                </c:pt>
                <c:pt idx="1">
                  <c:v>Gaussian noise</c:v>
                </c:pt>
                <c:pt idx="2">
                  <c:v>Mirroring and gaussian noise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0.92</c:v>
                </c:pt>
                <c:pt idx="1">
                  <c:v>0.93</c:v>
                </c:pt>
                <c:pt idx="2">
                  <c:v>0.93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32C-4A48-BE7E-49B88483F069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Come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Mirroring</c:v>
                </c:pt>
                <c:pt idx="1">
                  <c:v>Gaussian noise</c:v>
                </c:pt>
                <c:pt idx="2">
                  <c:v>Mirroring and gaussian noise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0.92</c:v>
                </c:pt>
                <c:pt idx="1">
                  <c:v>0.93</c:v>
                </c:pt>
                <c:pt idx="2">
                  <c:v>0.93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32C-4A48-BE7E-49B88483F069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Waving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Mirroring</c:v>
                </c:pt>
                <c:pt idx="1">
                  <c:v>Gaussian noise</c:v>
                </c:pt>
                <c:pt idx="2">
                  <c:v>Mirroring and gaussian noise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0.88</c:v>
                </c:pt>
                <c:pt idx="1">
                  <c:v>0.9</c:v>
                </c:pt>
                <c:pt idx="2">
                  <c:v>0.89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32C-4A48-BE7E-49B88483F0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10844376"/>
        <c:axId val="-2006848712"/>
      </c:barChart>
      <c:catAx>
        <c:axId val="-2110844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2006848712"/>
        <c:crosses val="autoZero"/>
        <c:auto val="1"/>
        <c:lblAlgn val="ctr"/>
        <c:lblOffset val="100"/>
        <c:noMultiLvlLbl val="0"/>
      </c:catAx>
      <c:valAx>
        <c:axId val="-200684871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2110844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07B1A7-78CB-4541-8E76-24B613A31E81}" type="doc">
      <dgm:prSet loTypeId="urn:microsoft.com/office/officeart/2005/8/layout/cycle5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it-IT"/>
        </a:p>
      </dgm:t>
    </dgm:pt>
    <dgm:pt modelId="{0DB9EAF7-18BA-2F46-A7AE-C34F0C50EB87}">
      <dgm:prSet phldrT="[Testo]"/>
      <dgm:spPr/>
      <dgm:t>
        <a:bodyPr/>
        <a:lstStyle/>
        <a:p>
          <a:r>
            <a:rPr lang="it-IT" dirty="0"/>
            <a:t>social</a:t>
          </a:r>
        </a:p>
      </dgm:t>
    </dgm:pt>
    <dgm:pt modelId="{20C9AFF9-9687-9245-A55D-738942BC214F}" type="parTrans" cxnId="{30CA6B87-A777-D940-9DAC-066DC0B7E350}">
      <dgm:prSet/>
      <dgm:spPr/>
      <dgm:t>
        <a:bodyPr/>
        <a:lstStyle/>
        <a:p>
          <a:endParaRPr lang="it-IT"/>
        </a:p>
      </dgm:t>
    </dgm:pt>
    <dgm:pt modelId="{0AAFA659-3DD8-E44B-8245-2425D113226B}" type="sibTrans" cxnId="{30CA6B87-A777-D940-9DAC-066DC0B7E350}">
      <dgm:prSet/>
      <dgm:spPr/>
      <dgm:t>
        <a:bodyPr/>
        <a:lstStyle/>
        <a:p>
          <a:endParaRPr lang="it-IT"/>
        </a:p>
      </dgm:t>
    </dgm:pt>
    <dgm:pt modelId="{C392C720-481D-BE4B-BB18-549DE1DBDB2B}">
      <dgm:prSet phldrT="[Testo]"/>
      <dgm:spPr/>
      <dgm:t>
        <a:bodyPr/>
        <a:lstStyle/>
        <a:p>
          <a:r>
            <a:rPr lang="it-IT" dirty="0"/>
            <a:t>cognitive</a:t>
          </a:r>
        </a:p>
      </dgm:t>
    </dgm:pt>
    <dgm:pt modelId="{47A4EBBF-DB7A-3048-AA1D-F035963994DD}" type="parTrans" cxnId="{A118033B-317B-2344-9E1A-4C83F094CA03}">
      <dgm:prSet/>
      <dgm:spPr/>
      <dgm:t>
        <a:bodyPr/>
        <a:lstStyle/>
        <a:p>
          <a:endParaRPr lang="it-IT"/>
        </a:p>
      </dgm:t>
    </dgm:pt>
    <dgm:pt modelId="{AD6BFBEE-19AF-5B49-9F67-448F72FF0716}" type="sibTrans" cxnId="{A118033B-317B-2344-9E1A-4C83F094CA03}">
      <dgm:prSet/>
      <dgm:spPr/>
      <dgm:t>
        <a:bodyPr/>
        <a:lstStyle/>
        <a:p>
          <a:endParaRPr lang="it-IT"/>
        </a:p>
      </dgm:t>
    </dgm:pt>
    <dgm:pt modelId="{EB33DF0F-3E03-3944-BF14-313E7D457913}">
      <dgm:prSet phldrT="[Testo]"/>
      <dgm:spPr/>
      <dgm:t>
        <a:bodyPr/>
        <a:lstStyle/>
        <a:p>
          <a:r>
            <a:rPr lang="it-IT" dirty="0" err="1"/>
            <a:t>motor</a:t>
          </a:r>
          <a:endParaRPr lang="it-IT" dirty="0"/>
        </a:p>
      </dgm:t>
    </dgm:pt>
    <dgm:pt modelId="{F89A4DAB-FBFF-3A4B-BB78-6F7B2DE51CAC}" type="parTrans" cxnId="{266B2CEE-4BD1-CA48-B686-FE2F41C5DF47}">
      <dgm:prSet/>
      <dgm:spPr/>
      <dgm:t>
        <a:bodyPr/>
        <a:lstStyle/>
        <a:p>
          <a:endParaRPr lang="it-IT"/>
        </a:p>
      </dgm:t>
    </dgm:pt>
    <dgm:pt modelId="{761489B0-05C1-9F4A-8B95-F9F63633E5CD}" type="sibTrans" cxnId="{266B2CEE-4BD1-CA48-B686-FE2F41C5DF47}">
      <dgm:prSet/>
      <dgm:spPr/>
      <dgm:t>
        <a:bodyPr/>
        <a:lstStyle/>
        <a:p>
          <a:endParaRPr lang="it-IT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8320194B-46EB-8243-BCFA-C555EB059673}" type="pres">
      <dgm:prSet presAssocID="{9107B1A7-78CB-4541-8E76-24B613A31E81}" presName="cycle" presStyleCnt="0">
        <dgm:presLayoutVars>
          <dgm:dir/>
          <dgm:resizeHandles val="exact"/>
        </dgm:presLayoutVars>
      </dgm:prSet>
      <dgm:spPr/>
    </dgm:pt>
    <dgm:pt modelId="{F86671B9-C59A-B94E-8437-657D31030BDA}" type="pres">
      <dgm:prSet presAssocID="{0DB9EAF7-18BA-2F46-A7AE-C34F0C50EB87}" presName="node" presStyleLbl="node1" presStyleIdx="0" presStyleCnt="3">
        <dgm:presLayoutVars>
          <dgm:bulletEnabled val="1"/>
        </dgm:presLayoutVars>
      </dgm:prSet>
      <dgm:spPr/>
    </dgm:pt>
    <dgm:pt modelId="{DFB35C48-6E3B-D04B-BAFA-455B7E6F39A2}" type="pres">
      <dgm:prSet presAssocID="{0DB9EAF7-18BA-2F46-A7AE-C34F0C50EB87}" presName="spNode" presStyleCnt="0"/>
      <dgm:spPr/>
    </dgm:pt>
    <dgm:pt modelId="{EEA1CA42-CDBA-1C48-9112-5015D74F1F9E}" type="pres">
      <dgm:prSet presAssocID="{0AAFA659-3DD8-E44B-8245-2425D113226B}" presName="sibTrans" presStyleLbl="sibTrans1D1" presStyleIdx="0" presStyleCnt="3"/>
      <dgm:spPr/>
    </dgm:pt>
    <dgm:pt modelId="{70D3898F-5F1E-AB40-BD02-04F0BD13C0A0}" type="pres">
      <dgm:prSet presAssocID="{C392C720-481D-BE4B-BB18-549DE1DBDB2B}" presName="node" presStyleLbl="node1" presStyleIdx="1" presStyleCnt="3">
        <dgm:presLayoutVars>
          <dgm:bulletEnabled val="1"/>
        </dgm:presLayoutVars>
      </dgm:prSet>
      <dgm:spPr/>
    </dgm:pt>
    <dgm:pt modelId="{1DBBB6CB-2E60-344E-97E4-946B7D7A514E}" type="pres">
      <dgm:prSet presAssocID="{C392C720-481D-BE4B-BB18-549DE1DBDB2B}" presName="spNode" presStyleCnt="0"/>
      <dgm:spPr/>
    </dgm:pt>
    <dgm:pt modelId="{677A73DD-3561-9747-AAE0-DD75639CF2ED}" type="pres">
      <dgm:prSet presAssocID="{AD6BFBEE-19AF-5B49-9F67-448F72FF0716}" presName="sibTrans" presStyleLbl="sibTrans1D1" presStyleIdx="1" presStyleCnt="3"/>
      <dgm:spPr/>
    </dgm:pt>
    <dgm:pt modelId="{D1C9E16F-8FF6-634E-B8D3-4735B8968453}" type="pres">
      <dgm:prSet presAssocID="{EB33DF0F-3E03-3944-BF14-313E7D457913}" presName="node" presStyleLbl="node1" presStyleIdx="2" presStyleCnt="3">
        <dgm:presLayoutVars>
          <dgm:bulletEnabled val="1"/>
        </dgm:presLayoutVars>
      </dgm:prSet>
      <dgm:spPr/>
    </dgm:pt>
    <dgm:pt modelId="{9FC3C7C5-0C94-274E-8690-B5CC3DFEFC7A}" type="pres">
      <dgm:prSet presAssocID="{EB33DF0F-3E03-3944-BF14-313E7D457913}" presName="spNode" presStyleCnt="0"/>
      <dgm:spPr/>
    </dgm:pt>
    <dgm:pt modelId="{62417170-5CE6-3146-A42C-9FA62027E8BA}" type="pres">
      <dgm:prSet presAssocID="{761489B0-05C1-9F4A-8B95-F9F63633E5CD}" presName="sibTrans" presStyleLbl="sibTrans1D1" presStyleIdx="2" presStyleCnt="3"/>
      <dgm:spPr/>
    </dgm:pt>
  </dgm:ptLst>
  <dgm:cxnLst>
    <dgm:cxn modelId="{90ADE12C-F918-6F40-8503-16E8A9ED2629}" type="presOf" srcId="{9107B1A7-78CB-4541-8E76-24B613A31E81}" destId="{8320194B-46EB-8243-BCFA-C555EB059673}" srcOrd="0" destOrd="0" presId="urn:microsoft.com/office/officeart/2005/8/layout/cycle5"/>
    <dgm:cxn modelId="{64A0FB30-C481-BF4D-A1E6-1A137E06ED42}" type="presOf" srcId="{C392C720-481D-BE4B-BB18-549DE1DBDB2B}" destId="{70D3898F-5F1E-AB40-BD02-04F0BD13C0A0}" srcOrd="0" destOrd="0" presId="urn:microsoft.com/office/officeart/2005/8/layout/cycle5"/>
    <dgm:cxn modelId="{A118033B-317B-2344-9E1A-4C83F094CA03}" srcId="{9107B1A7-78CB-4541-8E76-24B613A31E81}" destId="{C392C720-481D-BE4B-BB18-549DE1DBDB2B}" srcOrd="1" destOrd="0" parTransId="{47A4EBBF-DB7A-3048-AA1D-F035963994DD}" sibTransId="{AD6BFBEE-19AF-5B49-9F67-448F72FF0716}"/>
    <dgm:cxn modelId="{30CCE13B-ED48-FE4E-8A59-EA823CDBF023}" type="presOf" srcId="{761489B0-05C1-9F4A-8B95-F9F63633E5CD}" destId="{62417170-5CE6-3146-A42C-9FA62027E8BA}" srcOrd="0" destOrd="0" presId="urn:microsoft.com/office/officeart/2005/8/layout/cycle5"/>
    <dgm:cxn modelId="{30CA6B87-A777-D940-9DAC-066DC0B7E350}" srcId="{9107B1A7-78CB-4541-8E76-24B613A31E81}" destId="{0DB9EAF7-18BA-2F46-A7AE-C34F0C50EB87}" srcOrd="0" destOrd="0" parTransId="{20C9AFF9-9687-9245-A55D-738942BC214F}" sibTransId="{0AAFA659-3DD8-E44B-8245-2425D113226B}"/>
    <dgm:cxn modelId="{63DCF89D-36F2-F94F-992D-F1BE9F59AA28}" type="presOf" srcId="{0AAFA659-3DD8-E44B-8245-2425D113226B}" destId="{EEA1CA42-CDBA-1C48-9112-5015D74F1F9E}" srcOrd="0" destOrd="0" presId="urn:microsoft.com/office/officeart/2005/8/layout/cycle5"/>
    <dgm:cxn modelId="{369440A6-8CA1-A840-AF46-1EF1C28B7E05}" type="presOf" srcId="{EB33DF0F-3E03-3944-BF14-313E7D457913}" destId="{D1C9E16F-8FF6-634E-B8D3-4735B8968453}" srcOrd="0" destOrd="0" presId="urn:microsoft.com/office/officeart/2005/8/layout/cycle5"/>
    <dgm:cxn modelId="{21268DAE-CDC4-0040-80D6-2AA53C2EF2DF}" type="presOf" srcId="{AD6BFBEE-19AF-5B49-9F67-448F72FF0716}" destId="{677A73DD-3561-9747-AAE0-DD75639CF2ED}" srcOrd="0" destOrd="0" presId="urn:microsoft.com/office/officeart/2005/8/layout/cycle5"/>
    <dgm:cxn modelId="{266B2CEE-4BD1-CA48-B686-FE2F41C5DF47}" srcId="{9107B1A7-78CB-4541-8E76-24B613A31E81}" destId="{EB33DF0F-3E03-3944-BF14-313E7D457913}" srcOrd="2" destOrd="0" parTransId="{F89A4DAB-FBFF-3A4B-BB78-6F7B2DE51CAC}" sibTransId="{761489B0-05C1-9F4A-8B95-F9F63633E5CD}"/>
    <dgm:cxn modelId="{D2299AFD-3EC5-8846-9B10-C6A850BBBCDC}" type="presOf" srcId="{0DB9EAF7-18BA-2F46-A7AE-C34F0C50EB87}" destId="{F86671B9-C59A-B94E-8437-657D31030BDA}" srcOrd="0" destOrd="0" presId="urn:microsoft.com/office/officeart/2005/8/layout/cycle5"/>
    <dgm:cxn modelId="{7E01AFA6-36C6-EA4F-8155-7AEA9E8F2DAE}" type="presParOf" srcId="{8320194B-46EB-8243-BCFA-C555EB059673}" destId="{F86671B9-C59A-B94E-8437-657D31030BDA}" srcOrd="0" destOrd="0" presId="urn:microsoft.com/office/officeart/2005/8/layout/cycle5"/>
    <dgm:cxn modelId="{4BDE015C-AD25-FF4E-96D4-34544E96162D}" type="presParOf" srcId="{8320194B-46EB-8243-BCFA-C555EB059673}" destId="{DFB35C48-6E3B-D04B-BAFA-455B7E6F39A2}" srcOrd="1" destOrd="0" presId="urn:microsoft.com/office/officeart/2005/8/layout/cycle5"/>
    <dgm:cxn modelId="{C63982F9-585C-F147-8143-8882170B808F}" type="presParOf" srcId="{8320194B-46EB-8243-BCFA-C555EB059673}" destId="{EEA1CA42-CDBA-1C48-9112-5015D74F1F9E}" srcOrd="2" destOrd="0" presId="urn:microsoft.com/office/officeart/2005/8/layout/cycle5"/>
    <dgm:cxn modelId="{0BE749EE-380F-044F-9812-1EEA89BDFB68}" type="presParOf" srcId="{8320194B-46EB-8243-BCFA-C555EB059673}" destId="{70D3898F-5F1E-AB40-BD02-04F0BD13C0A0}" srcOrd="3" destOrd="0" presId="urn:microsoft.com/office/officeart/2005/8/layout/cycle5"/>
    <dgm:cxn modelId="{E583DD14-F30E-B745-AF92-E0C80C283F7C}" type="presParOf" srcId="{8320194B-46EB-8243-BCFA-C555EB059673}" destId="{1DBBB6CB-2E60-344E-97E4-946B7D7A514E}" srcOrd="4" destOrd="0" presId="urn:microsoft.com/office/officeart/2005/8/layout/cycle5"/>
    <dgm:cxn modelId="{ED4CCB00-5AC1-9B49-BFAB-E40959FB5117}" type="presParOf" srcId="{8320194B-46EB-8243-BCFA-C555EB059673}" destId="{677A73DD-3561-9747-AAE0-DD75639CF2ED}" srcOrd="5" destOrd="0" presId="urn:microsoft.com/office/officeart/2005/8/layout/cycle5"/>
    <dgm:cxn modelId="{2EC6C3B3-619C-1A45-98E4-30F838CFF976}" type="presParOf" srcId="{8320194B-46EB-8243-BCFA-C555EB059673}" destId="{D1C9E16F-8FF6-634E-B8D3-4735B8968453}" srcOrd="6" destOrd="0" presId="urn:microsoft.com/office/officeart/2005/8/layout/cycle5"/>
    <dgm:cxn modelId="{28E9366C-4BBC-8745-A5AA-390A5CB62D50}" type="presParOf" srcId="{8320194B-46EB-8243-BCFA-C555EB059673}" destId="{9FC3C7C5-0C94-274E-8690-B5CC3DFEFC7A}" srcOrd="7" destOrd="0" presId="urn:microsoft.com/office/officeart/2005/8/layout/cycle5"/>
    <dgm:cxn modelId="{8CBED2AF-2003-8848-9084-5CCB88B51F2E}" type="presParOf" srcId="{8320194B-46EB-8243-BCFA-C555EB059673}" destId="{62417170-5CE6-3146-A42C-9FA62027E8BA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4B337C-E9D9-4F7C-877F-A7ACCB5A1E34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C8480416-8CFA-4B94-A064-7336656EC8C9}">
      <dgm:prSet phldrT="[Text]"/>
      <dgm:spPr/>
      <dgm:t>
        <a:bodyPr/>
        <a:lstStyle/>
        <a:p>
          <a:r>
            <a:rPr lang="en-US" dirty="0"/>
            <a:t>Dataset</a:t>
          </a:r>
        </a:p>
        <a:p>
          <a:r>
            <a:rPr lang="en-US" dirty="0"/>
            <a:t>(1436 samples)</a:t>
          </a:r>
        </a:p>
      </dgm:t>
    </dgm:pt>
    <dgm:pt modelId="{5AE0B465-5868-4461-8B6E-6D13B0F99FF7}" type="parTrans" cxnId="{9DB8E51D-677E-4AEE-9ECB-AE4ECA398CFD}">
      <dgm:prSet/>
      <dgm:spPr/>
      <dgm:t>
        <a:bodyPr/>
        <a:lstStyle/>
        <a:p>
          <a:endParaRPr lang="en-US"/>
        </a:p>
      </dgm:t>
    </dgm:pt>
    <dgm:pt modelId="{F883098B-D5A3-4C73-9BE0-6F9F4BCD628E}" type="sibTrans" cxnId="{9DB8E51D-677E-4AEE-9ECB-AE4ECA398CFD}">
      <dgm:prSet/>
      <dgm:spPr/>
      <dgm:t>
        <a:bodyPr/>
        <a:lstStyle/>
        <a:p>
          <a:endParaRPr lang="en-US"/>
        </a:p>
      </dgm:t>
    </dgm:pt>
    <dgm:pt modelId="{8765D06D-17C3-40C1-993A-D711C9110197}">
      <dgm:prSet phldrT="[Text]"/>
      <dgm:spPr/>
      <dgm:t>
        <a:bodyPr/>
        <a:lstStyle/>
        <a:p>
          <a:r>
            <a:rPr lang="en-US" dirty="0"/>
            <a:t>Train: 70%</a:t>
          </a:r>
        </a:p>
      </dgm:t>
    </dgm:pt>
    <dgm:pt modelId="{679430BE-6A9E-49A8-A3FB-33A294EF1E0A}" type="parTrans" cxnId="{CC46507C-1376-44C1-9CBD-0F44E1BE67CE}">
      <dgm:prSet/>
      <dgm:spPr/>
      <dgm:t>
        <a:bodyPr/>
        <a:lstStyle/>
        <a:p>
          <a:endParaRPr lang="en-US"/>
        </a:p>
      </dgm:t>
    </dgm:pt>
    <dgm:pt modelId="{9253CBBC-FED3-4B0C-91C6-3B737EFC5EB3}" type="sibTrans" cxnId="{CC46507C-1376-44C1-9CBD-0F44E1BE67CE}">
      <dgm:prSet/>
      <dgm:spPr/>
      <dgm:t>
        <a:bodyPr/>
        <a:lstStyle/>
        <a:p>
          <a:endParaRPr lang="en-US"/>
        </a:p>
      </dgm:t>
    </dgm:pt>
    <dgm:pt modelId="{2BFC816C-A461-4132-A97C-1C75CD13954D}">
      <dgm:prSet phldrT="[Text]"/>
      <dgm:spPr/>
      <dgm:t>
        <a:bodyPr/>
        <a:lstStyle/>
        <a:p>
          <a:r>
            <a:rPr lang="en-US" dirty="0"/>
            <a:t>Test: 30%</a:t>
          </a:r>
        </a:p>
      </dgm:t>
    </dgm:pt>
    <dgm:pt modelId="{48055D44-6EA1-45E0-AEDB-65FAA75491AA}" type="parTrans" cxnId="{E7F63397-D634-451A-8C7D-11E9C5230246}">
      <dgm:prSet/>
      <dgm:spPr/>
      <dgm:t>
        <a:bodyPr/>
        <a:lstStyle/>
        <a:p>
          <a:endParaRPr lang="en-US"/>
        </a:p>
      </dgm:t>
    </dgm:pt>
    <dgm:pt modelId="{9D157957-86AF-4AE4-9592-73692E745972}" type="sibTrans" cxnId="{E7F63397-D634-451A-8C7D-11E9C5230246}">
      <dgm:prSet/>
      <dgm:spPr/>
      <dgm:t>
        <a:bodyPr/>
        <a:lstStyle/>
        <a:p>
          <a:endParaRPr lang="en-US"/>
        </a:p>
      </dgm:t>
    </dgm:pt>
    <dgm:pt modelId="{03B86BDE-0431-47BC-AEEC-F49F2CE49EA6}" type="pres">
      <dgm:prSet presAssocID="{334B337C-E9D9-4F7C-877F-A7ACCB5A1E3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664DB7-7768-4992-B8A9-EC7CF7BFC3C8}" type="pres">
      <dgm:prSet presAssocID="{C8480416-8CFA-4B94-A064-7336656EC8C9}" presName="hierRoot1" presStyleCnt="0">
        <dgm:presLayoutVars>
          <dgm:hierBranch val="init"/>
        </dgm:presLayoutVars>
      </dgm:prSet>
      <dgm:spPr/>
    </dgm:pt>
    <dgm:pt modelId="{2E9028B7-0AB1-4DC3-8196-1A8C2F94A204}" type="pres">
      <dgm:prSet presAssocID="{C8480416-8CFA-4B94-A064-7336656EC8C9}" presName="rootComposite1" presStyleCnt="0"/>
      <dgm:spPr/>
    </dgm:pt>
    <dgm:pt modelId="{5F685494-D7C2-4C1C-A6CF-C129046A12E0}" type="pres">
      <dgm:prSet presAssocID="{C8480416-8CFA-4B94-A064-7336656EC8C9}" presName="rootText1" presStyleLbl="node0" presStyleIdx="0" presStyleCnt="1">
        <dgm:presLayoutVars>
          <dgm:chPref val="3"/>
        </dgm:presLayoutVars>
      </dgm:prSet>
      <dgm:spPr/>
    </dgm:pt>
    <dgm:pt modelId="{64596384-038C-4418-97D5-798E04171097}" type="pres">
      <dgm:prSet presAssocID="{C8480416-8CFA-4B94-A064-7336656EC8C9}" presName="rootConnector1" presStyleLbl="node1" presStyleIdx="0" presStyleCnt="0"/>
      <dgm:spPr/>
    </dgm:pt>
    <dgm:pt modelId="{01280567-D54D-4032-AF99-C494B3A3524B}" type="pres">
      <dgm:prSet presAssocID="{C8480416-8CFA-4B94-A064-7336656EC8C9}" presName="hierChild2" presStyleCnt="0"/>
      <dgm:spPr/>
    </dgm:pt>
    <dgm:pt modelId="{FC9416FC-EF36-49DC-AC9E-C2D05D5FAEA6}" type="pres">
      <dgm:prSet presAssocID="{679430BE-6A9E-49A8-A3FB-33A294EF1E0A}" presName="Name64" presStyleLbl="parChTrans1D2" presStyleIdx="0" presStyleCnt="2"/>
      <dgm:spPr/>
    </dgm:pt>
    <dgm:pt modelId="{46C5BC2B-3A93-4FF2-82F6-F616D5B393BB}" type="pres">
      <dgm:prSet presAssocID="{8765D06D-17C3-40C1-993A-D711C9110197}" presName="hierRoot2" presStyleCnt="0">
        <dgm:presLayoutVars>
          <dgm:hierBranch val="init"/>
        </dgm:presLayoutVars>
      </dgm:prSet>
      <dgm:spPr/>
    </dgm:pt>
    <dgm:pt modelId="{D09E5B34-7C98-45BA-ACDD-D15AE584ED34}" type="pres">
      <dgm:prSet presAssocID="{8765D06D-17C3-40C1-993A-D711C9110197}" presName="rootComposite" presStyleCnt="0"/>
      <dgm:spPr/>
    </dgm:pt>
    <dgm:pt modelId="{64C8602D-C830-4C60-BE48-4AF099D4B102}" type="pres">
      <dgm:prSet presAssocID="{8765D06D-17C3-40C1-993A-D711C9110197}" presName="rootText" presStyleLbl="node2" presStyleIdx="0" presStyleCnt="2">
        <dgm:presLayoutVars>
          <dgm:chPref val="3"/>
        </dgm:presLayoutVars>
      </dgm:prSet>
      <dgm:spPr/>
    </dgm:pt>
    <dgm:pt modelId="{E706329C-BA22-4B0D-AB71-D30BFCD171DB}" type="pres">
      <dgm:prSet presAssocID="{8765D06D-17C3-40C1-993A-D711C9110197}" presName="rootConnector" presStyleLbl="node2" presStyleIdx="0" presStyleCnt="2"/>
      <dgm:spPr/>
    </dgm:pt>
    <dgm:pt modelId="{3BCFD84E-CCF5-49D8-A309-298A2E88485B}" type="pres">
      <dgm:prSet presAssocID="{8765D06D-17C3-40C1-993A-D711C9110197}" presName="hierChild4" presStyleCnt="0"/>
      <dgm:spPr/>
    </dgm:pt>
    <dgm:pt modelId="{928B0BEA-A74C-41D1-AC89-CA4AD11D4165}" type="pres">
      <dgm:prSet presAssocID="{8765D06D-17C3-40C1-993A-D711C9110197}" presName="hierChild5" presStyleCnt="0"/>
      <dgm:spPr/>
    </dgm:pt>
    <dgm:pt modelId="{2B4F2E5B-96C5-4336-982F-5D14C4F257C3}" type="pres">
      <dgm:prSet presAssocID="{48055D44-6EA1-45E0-AEDB-65FAA75491AA}" presName="Name64" presStyleLbl="parChTrans1D2" presStyleIdx="1" presStyleCnt="2"/>
      <dgm:spPr/>
    </dgm:pt>
    <dgm:pt modelId="{4C7220F8-3984-45A0-A237-B300B4C22882}" type="pres">
      <dgm:prSet presAssocID="{2BFC816C-A461-4132-A97C-1C75CD13954D}" presName="hierRoot2" presStyleCnt="0">
        <dgm:presLayoutVars>
          <dgm:hierBranch val="init"/>
        </dgm:presLayoutVars>
      </dgm:prSet>
      <dgm:spPr/>
    </dgm:pt>
    <dgm:pt modelId="{10E48BC3-F851-4883-8FE7-C1D34161DDFE}" type="pres">
      <dgm:prSet presAssocID="{2BFC816C-A461-4132-A97C-1C75CD13954D}" presName="rootComposite" presStyleCnt="0"/>
      <dgm:spPr/>
    </dgm:pt>
    <dgm:pt modelId="{A6660FA7-E7FA-4821-9696-91FD26BB427A}" type="pres">
      <dgm:prSet presAssocID="{2BFC816C-A461-4132-A97C-1C75CD13954D}" presName="rootText" presStyleLbl="node2" presStyleIdx="1" presStyleCnt="2">
        <dgm:presLayoutVars>
          <dgm:chPref val="3"/>
        </dgm:presLayoutVars>
      </dgm:prSet>
      <dgm:spPr/>
    </dgm:pt>
    <dgm:pt modelId="{20EB0EF8-5BEF-499C-BE4F-9B352BA29835}" type="pres">
      <dgm:prSet presAssocID="{2BFC816C-A461-4132-A97C-1C75CD13954D}" presName="rootConnector" presStyleLbl="node2" presStyleIdx="1" presStyleCnt="2"/>
      <dgm:spPr/>
    </dgm:pt>
    <dgm:pt modelId="{83055F6D-50CD-432E-8371-A6F3BA717D0E}" type="pres">
      <dgm:prSet presAssocID="{2BFC816C-A461-4132-A97C-1C75CD13954D}" presName="hierChild4" presStyleCnt="0"/>
      <dgm:spPr/>
    </dgm:pt>
    <dgm:pt modelId="{F3C46971-7D50-4BCE-8EB7-9048C503D361}" type="pres">
      <dgm:prSet presAssocID="{2BFC816C-A461-4132-A97C-1C75CD13954D}" presName="hierChild5" presStyleCnt="0"/>
      <dgm:spPr/>
    </dgm:pt>
    <dgm:pt modelId="{AE8C9AEA-6A0B-4D67-8B09-F77D5450FA13}" type="pres">
      <dgm:prSet presAssocID="{C8480416-8CFA-4B94-A064-7336656EC8C9}" presName="hierChild3" presStyleCnt="0"/>
      <dgm:spPr/>
    </dgm:pt>
  </dgm:ptLst>
  <dgm:cxnLst>
    <dgm:cxn modelId="{91003108-C877-4CE1-873A-4F299E0BB136}" type="presOf" srcId="{334B337C-E9D9-4F7C-877F-A7ACCB5A1E34}" destId="{03B86BDE-0431-47BC-AEEC-F49F2CE49EA6}" srcOrd="0" destOrd="0" presId="urn:microsoft.com/office/officeart/2009/3/layout/HorizontalOrganizationChart"/>
    <dgm:cxn modelId="{9DB8E51D-677E-4AEE-9ECB-AE4ECA398CFD}" srcId="{334B337C-E9D9-4F7C-877F-A7ACCB5A1E34}" destId="{C8480416-8CFA-4B94-A064-7336656EC8C9}" srcOrd="0" destOrd="0" parTransId="{5AE0B465-5868-4461-8B6E-6D13B0F99FF7}" sibTransId="{F883098B-D5A3-4C73-9BE0-6F9F4BCD628E}"/>
    <dgm:cxn modelId="{98A5EF1D-D915-49D9-89B0-16EF8D2DAE27}" type="presOf" srcId="{8765D06D-17C3-40C1-993A-D711C9110197}" destId="{64C8602D-C830-4C60-BE48-4AF099D4B102}" srcOrd="0" destOrd="0" presId="urn:microsoft.com/office/officeart/2009/3/layout/HorizontalOrganizationChart"/>
    <dgm:cxn modelId="{3618D036-A810-4F38-9CF1-791BA5CD20D5}" type="presOf" srcId="{C8480416-8CFA-4B94-A064-7336656EC8C9}" destId="{64596384-038C-4418-97D5-798E04171097}" srcOrd="1" destOrd="0" presId="urn:microsoft.com/office/officeart/2009/3/layout/HorizontalOrganizationChart"/>
    <dgm:cxn modelId="{F367BE66-9F27-4B01-B7B8-0D7F0F55101B}" type="presOf" srcId="{8765D06D-17C3-40C1-993A-D711C9110197}" destId="{E706329C-BA22-4B0D-AB71-D30BFCD171DB}" srcOrd="1" destOrd="0" presId="urn:microsoft.com/office/officeart/2009/3/layout/HorizontalOrganizationChart"/>
    <dgm:cxn modelId="{B719F666-2124-4F11-B6D0-7D1E462E3F39}" type="presOf" srcId="{C8480416-8CFA-4B94-A064-7336656EC8C9}" destId="{5F685494-D7C2-4C1C-A6CF-C129046A12E0}" srcOrd="0" destOrd="0" presId="urn:microsoft.com/office/officeart/2009/3/layout/HorizontalOrganizationChart"/>
    <dgm:cxn modelId="{52721B51-F4CF-4FAE-A34D-3F43198A33F5}" type="presOf" srcId="{679430BE-6A9E-49A8-A3FB-33A294EF1E0A}" destId="{FC9416FC-EF36-49DC-AC9E-C2D05D5FAEA6}" srcOrd="0" destOrd="0" presId="urn:microsoft.com/office/officeart/2009/3/layout/HorizontalOrganizationChart"/>
    <dgm:cxn modelId="{CC46507C-1376-44C1-9CBD-0F44E1BE67CE}" srcId="{C8480416-8CFA-4B94-A064-7336656EC8C9}" destId="{8765D06D-17C3-40C1-993A-D711C9110197}" srcOrd="0" destOrd="0" parTransId="{679430BE-6A9E-49A8-A3FB-33A294EF1E0A}" sibTransId="{9253CBBC-FED3-4B0C-91C6-3B737EFC5EB3}"/>
    <dgm:cxn modelId="{23F55A7C-FCE5-4E47-9C4E-7A7D17CAE121}" type="presOf" srcId="{2BFC816C-A461-4132-A97C-1C75CD13954D}" destId="{20EB0EF8-5BEF-499C-BE4F-9B352BA29835}" srcOrd="1" destOrd="0" presId="urn:microsoft.com/office/officeart/2009/3/layout/HorizontalOrganizationChart"/>
    <dgm:cxn modelId="{E7F63397-D634-451A-8C7D-11E9C5230246}" srcId="{C8480416-8CFA-4B94-A064-7336656EC8C9}" destId="{2BFC816C-A461-4132-A97C-1C75CD13954D}" srcOrd="1" destOrd="0" parTransId="{48055D44-6EA1-45E0-AEDB-65FAA75491AA}" sibTransId="{9D157957-86AF-4AE4-9592-73692E745972}"/>
    <dgm:cxn modelId="{AAE546D3-A2FD-466D-9F47-9751E73289FA}" type="presOf" srcId="{2BFC816C-A461-4132-A97C-1C75CD13954D}" destId="{A6660FA7-E7FA-4821-9696-91FD26BB427A}" srcOrd="0" destOrd="0" presId="urn:microsoft.com/office/officeart/2009/3/layout/HorizontalOrganizationChart"/>
    <dgm:cxn modelId="{C32AECFA-0D14-4D46-9D74-CF2149CFCFD5}" type="presOf" srcId="{48055D44-6EA1-45E0-AEDB-65FAA75491AA}" destId="{2B4F2E5B-96C5-4336-982F-5D14C4F257C3}" srcOrd="0" destOrd="0" presId="urn:microsoft.com/office/officeart/2009/3/layout/HorizontalOrganizationChart"/>
    <dgm:cxn modelId="{7C773583-6BDF-4818-8811-364A0D4CD175}" type="presParOf" srcId="{03B86BDE-0431-47BC-AEEC-F49F2CE49EA6}" destId="{E9664DB7-7768-4992-B8A9-EC7CF7BFC3C8}" srcOrd="0" destOrd="0" presId="urn:microsoft.com/office/officeart/2009/3/layout/HorizontalOrganizationChart"/>
    <dgm:cxn modelId="{84BE3AA1-ECDE-4F0F-B1BE-EBC678DAF563}" type="presParOf" srcId="{E9664DB7-7768-4992-B8A9-EC7CF7BFC3C8}" destId="{2E9028B7-0AB1-4DC3-8196-1A8C2F94A204}" srcOrd="0" destOrd="0" presId="urn:microsoft.com/office/officeart/2009/3/layout/HorizontalOrganizationChart"/>
    <dgm:cxn modelId="{EF78D475-49F2-4BFF-A71A-BE4841853E46}" type="presParOf" srcId="{2E9028B7-0AB1-4DC3-8196-1A8C2F94A204}" destId="{5F685494-D7C2-4C1C-A6CF-C129046A12E0}" srcOrd="0" destOrd="0" presId="urn:microsoft.com/office/officeart/2009/3/layout/HorizontalOrganizationChart"/>
    <dgm:cxn modelId="{002670FB-5450-4A2F-9B49-B042828309E2}" type="presParOf" srcId="{2E9028B7-0AB1-4DC3-8196-1A8C2F94A204}" destId="{64596384-038C-4418-97D5-798E04171097}" srcOrd="1" destOrd="0" presId="urn:microsoft.com/office/officeart/2009/3/layout/HorizontalOrganizationChart"/>
    <dgm:cxn modelId="{6B8349F3-7126-4335-8261-AB0D4F5E5F95}" type="presParOf" srcId="{E9664DB7-7768-4992-B8A9-EC7CF7BFC3C8}" destId="{01280567-D54D-4032-AF99-C494B3A3524B}" srcOrd="1" destOrd="0" presId="urn:microsoft.com/office/officeart/2009/3/layout/HorizontalOrganizationChart"/>
    <dgm:cxn modelId="{C69455FE-BCDB-49CB-81EE-E1FDF12FC4C7}" type="presParOf" srcId="{01280567-D54D-4032-AF99-C494B3A3524B}" destId="{FC9416FC-EF36-49DC-AC9E-C2D05D5FAEA6}" srcOrd="0" destOrd="0" presId="urn:microsoft.com/office/officeart/2009/3/layout/HorizontalOrganizationChart"/>
    <dgm:cxn modelId="{5CB86430-AFDB-4751-A533-897BBB40A509}" type="presParOf" srcId="{01280567-D54D-4032-AF99-C494B3A3524B}" destId="{46C5BC2B-3A93-4FF2-82F6-F616D5B393BB}" srcOrd="1" destOrd="0" presId="urn:microsoft.com/office/officeart/2009/3/layout/HorizontalOrganizationChart"/>
    <dgm:cxn modelId="{20C83D62-1259-48C7-B13D-F495799BF991}" type="presParOf" srcId="{46C5BC2B-3A93-4FF2-82F6-F616D5B393BB}" destId="{D09E5B34-7C98-45BA-ACDD-D15AE584ED34}" srcOrd="0" destOrd="0" presId="urn:microsoft.com/office/officeart/2009/3/layout/HorizontalOrganizationChart"/>
    <dgm:cxn modelId="{817E6DF3-21DE-4ED7-8B06-9F86C1F3896E}" type="presParOf" srcId="{D09E5B34-7C98-45BA-ACDD-D15AE584ED34}" destId="{64C8602D-C830-4C60-BE48-4AF099D4B102}" srcOrd="0" destOrd="0" presId="urn:microsoft.com/office/officeart/2009/3/layout/HorizontalOrganizationChart"/>
    <dgm:cxn modelId="{80D3DC88-C40F-41D2-A089-D2B942F66EDD}" type="presParOf" srcId="{D09E5B34-7C98-45BA-ACDD-D15AE584ED34}" destId="{E706329C-BA22-4B0D-AB71-D30BFCD171DB}" srcOrd="1" destOrd="0" presId="urn:microsoft.com/office/officeart/2009/3/layout/HorizontalOrganizationChart"/>
    <dgm:cxn modelId="{95998DDE-5B6A-417E-89F2-D59554F507DE}" type="presParOf" srcId="{46C5BC2B-3A93-4FF2-82F6-F616D5B393BB}" destId="{3BCFD84E-CCF5-49D8-A309-298A2E88485B}" srcOrd="1" destOrd="0" presId="urn:microsoft.com/office/officeart/2009/3/layout/HorizontalOrganizationChart"/>
    <dgm:cxn modelId="{D2718A9A-521F-4DB5-97E3-13557093B9BD}" type="presParOf" srcId="{46C5BC2B-3A93-4FF2-82F6-F616D5B393BB}" destId="{928B0BEA-A74C-41D1-AC89-CA4AD11D4165}" srcOrd="2" destOrd="0" presId="urn:microsoft.com/office/officeart/2009/3/layout/HorizontalOrganizationChart"/>
    <dgm:cxn modelId="{FB3222C6-7C1B-4CBA-B0ED-D3956CE2D089}" type="presParOf" srcId="{01280567-D54D-4032-AF99-C494B3A3524B}" destId="{2B4F2E5B-96C5-4336-982F-5D14C4F257C3}" srcOrd="2" destOrd="0" presId="urn:microsoft.com/office/officeart/2009/3/layout/HorizontalOrganizationChart"/>
    <dgm:cxn modelId="{23245C14-7FDC-4630-84EA-507AB4B780AA}" type="presParOf" srcId="{01280567-D54D-4032-AF99-C494B3A3524B}" destId="{4C7220F8-3984-45A0-A237-B300B4C22882}" srcOrd="3" destOrd="0" presId="urn:microsoft.com/office/officeart/2009/3/layout/HorizontalOrganizationChart"/>
    <dgm:cxn modelId="{8EA60E18-3DAB-44B9-B9B5-2FB92E54C5DD}" type="presParOf" srcId="{4C7220F8-3984-45A0-A237-B300B4C22882}" destId="{10E48BC3-F851-4883-8FE7-C1D34161DDFE}" srcOrd="0" destOrd="0" presId="urn:microsoft.com/office/officeart/2009/3/layout/HorizontalOrganizationChart"/>
    <dgm:cxn modelId="{FCE0E840-AD90-4BBB-8BB2-7688ACEC1415}" type="presParOf" srcId="{10E48BC3-F851-4883-8FE7-C1D34161DDFE}" destId="{A6660FA7-E7FA-4821-9696-91FD26BB427A}" srcOrd="0" destOrd="0" presId="urn:microsoft.com/office/officeart/2009/3/layout/HorizontalOrganizationChart"/>
    <dgm:cxn modelId="{3E06F712-D5D1-49B1-942F-07AAB34183B4}" type="presParOf" srcId="{10E48BC3-F851-4883-8FE7-C1D34161DDFE}" destId="{20EB0EF8-5BEF-499C-BE4F-9B352BA29835}" srcOrd="1" destOrd="0" presId="urn:microsoft.com/office/officeart/2009/3/layout/HorizontalOrganizationChart"/>
    <dgm:cxn modelId="{BCF14FBC-F986-49F3-9B40-920825479F2A}" type="presParOf" srcId="{4C7220F8-3984-45A0-A237-B300B4C22882}" destId="{83055F6D-50CD-432E-8371-A6F3BA717D0E}" srcOrd="1" destOrd="0" presId="urn:microsoft.com/office/officeart/2009/3/layout/HorizontalOrganizationChart"/>
    <dgm:cxn modelId="{83D1B475-4403-4A10-902D-18E8E70C73A2}" type="presParOf" srcId="{4C7220F8-3984-45A0-A237-B300B4C22882}" destId="{F3C46971-7D50-4BCE-8EB7-9048C503D361}" srcOrd="2" destOrd="0" presId="urn:microsoft.com/office/officeart/2009/3/layout/HorizontalOrganizationChart"/>
    <dgm:cxn modelId="{D9681B9D-B3C4-4C0F-9AB5-057DBA4CAB31}" type="presParOf" srcId="{E9664DB7-7768-4992-B8A9-EC7CF7BFC3C8}" destId="{AE8C9AEA-6A0B-4D67-8B09-F77D5450FA13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43AA63-210C-4733-BF70-C2E7622AF9F3}" type="doc">
      <dgm:prSet loTypeId="urn:microsoft.com/office/officeart/2005/8/layout/orgChart1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FF87514D-86C2-41E5-A648-D912E6999ADD}">
      <dgm:prSet phldrT="[Text]"/>
      <dgm:spPr/>
      <dgm:t>
        <a:bodyPr/>
        <a:lstStyle/>
        <a:p>
          <a:r>
            <a:rPr lang="en-US" dirty="0"/>
            <a:t>As acquired</a:t>
          </a:r>
        </a:p>
      </dgm:t>
    </dgm:pt>
    <dgm:pt modelId="{35A6D3D1-F55A-41F9-8E4E-E0051836A0D0}" type="parTrans" cxnId="{3164C41F-DCAB-4D86-8600-8AFCC57839F9}">
      <dgm:prSet/>
      <dgm:spPr/>
      <dgm:t>
        <a:bodyPr/>
        <a:lstStyle/>
        <a:p>
          <a:endParaRPr lang="en-US"/>
        </a:p>
      </dgm:t>
    </dgm:pt>
    <dgm:pt modelId="{C6C641D6-510F-4B9F-A321-FB7A2D3566CA}" type="sibTrans" cxnId="{3164C41F-DCAB-4D86-8600-8AFCC57839F9}">
      <dgm:prSet/>
      <dgm:spPr/>
      <dgm:t>
        <a:bodyPr/>
        <a:lstStyle/>
        <a:p>
          <a:endParaRPr lang="en-US"/>
        </a:p>
      </dgm:t>
    </dgm:pt>
    <dgm:pt modelId="{7A722E5B-D06E-4A86-9817-E37C1137C53A}">
      <dgm:prSet phldrT="[Text]"/>
      <dgm:spPr/>
      <dgm:t>
        <a:bodyPr/>
        <a:lstStyle/>
        <a:p>
          <a:r>
            <a:rPr lang="en-US" dirty="0"/>
            <a:t>Gaussian noise</a:t>
          </a:r>
        </a:p>
      </dgm:t>
    </dgm:pt>
    <dgm:pt modelId="{2AA67D7B-86BD-48B3-9827-5457F9DE2E05}" type="parTrans" cxnId="{20740981-C412-4AB6-B2F4-5107291BF402}">
      <dgm:prSet/>
      <dgm:spPr/>
      <dgm:t>
        <a:bodyPr/>
        <a:lstStyle/>
        <a:p>
          <a:endParaRPr lang="en-US"/>
        </a:p>
      </dgm:t>
    </dgm:pt>
    <dgm:pt modelId="{5119A2B4-3A79-410E-9A61-E25DD871870E}" type="sibTrans" cxnId="{20740981-C412-4AB6-B2F4-5107291BF402}">
      <dgm:prSet/>
      <dgm:spPr/>
      <dgm:t>
        <a:bodyPr/>
        <a:lstStyle/>
        <a:p>
          <a:endParaRPr lang="en-US"/>
        </a:p>
      </dgm:t>
    </dgm:pt>
    <dgm:pt modelId="{8919F038-EB5E-4A2D-B0B1-8BFB7C12D501}">
      <dgm:prSet phldrT="[Text]"/>
      <dgm:spPr/>
      <dgm:t>
        <a:bodyPr/>
        <a:lstStyle/>
        <a:p>
          <a:r>
            <a:rPr lang="en-US" dirty="0"/>
            <a:t>Mirrored</a:t>
          </a:r>
        </a:p>
      </dgm:t>
    </dgm:pt>
    <dgm:pt modelId="{2F205E60-5738-43AC-8EDB-D7DA004C7A4C}" type="parTrans" cxnId="{A8C2175C-F9BF-4C8E-91BB-C5EE3DE1C288}">
      <dgm:prSet/>
      <dgm:spPr/>
      <dgm:t>
        <a:bodyPr/>
        <a:lstStyle/>
        <a:p>
          <a:endParaRPr lang="en-US"/>
        </a:p>
      </dgm:t>
    </dgm:pt>
    <dgm:pt modelId="{E4772F7B-1868-4E89-99E9-B01ED6790875}" type="sibTrans" cxnId="{A8C2175C-F9BF-4C8E-91BB-C5EE3DE1C288}">
      <dgm:prSet/>
      <dgm:spPr/>
      <dgm:t>
        <a:bodyPr/>
        <a:lstStyle/>
        <a:p>
          <a:endParaRPr lang="en-US"/>
        </a:p>
      </dgm:t>
    </dgm:pt>
    <dgm:pt modelId="{F2EAA2AA-1AA5-45C6-8044-5D3E5BF4932C}">
      <dgm:prSet phldrT="[Text]"/>
      <dgm:spPr/>
      <dgm:t>
        <a:bodyPr/>
        <a:lstStyle/>
        <a:p>
          <a:r>
            <a:rPr lang="en-US" dirty="0"/>
            <a:t>G noise &amp; mirroring</a:t>
          </a:r>
        </a:p>
      </dgm:t>
    </dgm:pt>
    <dgm:pt modelId="{8D2412A5-7FA3-4944-BC53-6CF7B019F41E}" type="parTrans" cxnId="{7EEBC1B7-37AC-49BA-B9A6-D914D89020A7}">
      <dgm:prSet/>
      <dgm:spPr/>
      <dgm:t>
        <a:bodyPr/>
        <a:lstStyle/>
        <a:p>
          <a:endParaRPr lang="en-US"/>
        </a:p>
      </dgm:t>
    </dgm:pt>
    <dgm:pt modelId="{E5D23264-C5A0-498E-BCA4-6E4F427D13B0}" type="sibTrans" cxnId="{7EEBC1B7-37AC-49BA-B9A6-D914D89020A7}">
      <dgm:prSet/>
      <dgm:spPr/>
      <dgm:t>
        <a:bodyPr/>
        <a:lstStyle/>
        <a:p>
          <a:endParaRPr lang="en-US"/>
        </a:p>
      </dgm:t>
    </dgm:pt>
    <dgm:pt modelId="{F6786B63-E998-4436-B11F-D3EA13E710C6}" type="pres">
      <dgm:prSet presAssocID="{4943AA63-210C-4733-BF70-C2E7622AF9F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6915C1A-9902-46A2-966F-193878C4FFFF}" type="pres">
      <dgm:prSet presAssocID="{FF87514D-86C2-41E5-A648-D912E6999ADD}" presName="hierRoot1" presStyleCnt="0">
        <dgm:presLayoutVars>
          <dgm:hierBranch val="init"/>
        </dgm:presLayoutVars>
      </dgm:prSet>
      <dgm:spPr/>
    </dgm:pt>
    <dgm:pt modelId="{E160EC1D-6D35-430F-BD18-2F1325677B43}" type="pres">
      <dgm:prSet presAssocID="{FF87514D-86C2-41E5-A648-D912E6999ADD}" presName="rootComposite1" presStyleCnt="0"/>
      <dgm:spPr/>
    </dgm:pt>
    <dgm:pt modelId="{96EA0242-39E8-44E9-9370-843471450FF3}" type="pres">
      <dgm:prSet presAssocID="{FF87514D-86C2-41E5-A648-D912E6999ADD}" presName="rootText1" presStyleLbl="node0" presStyleIdx="0" presStyleCnt="1">
        <dgm:presLayoutVars>
          <dgm:chPref val="3"/>
        </dgm:presLayoutVars>
      </dgm:prSet>
      <dgm:spPr/>
    </dgm:pt>
    <dgm:pt modelId="{E3A7B967-B928-4D35-998C-0937887CE9A3}" type="pres">
      <dgm:prSet presAssocID="{FF87514D-86C2-41E5-A648-D912E6999ADD}" presName="rootConnector1" presStyleLbl="node1" presStyleIdx="0" presStyleCnt="0"/>
      <dgm:spPr/>
    </dgm:pt>
    <dgm:pt modelId="{E6F0CF38-04C2-4D6B-B31A-63C85F02CD17}" type="pres">
      <dgm:prSet presAssocID="{FF87514D-86C2-41E5-A648-D912E6999ADD}" presName="hierChild2" presStyleCnt="0"/>
      <dgm:spPr/>
    </dgm:pt>
    <dgm:pt modelId="{87BC9EE1-72F8-4399-B09D-D2FC7C408550}" type="pres">
      <dgm:prSet presAssocID="{2AA67D7B-86BD-48B3-9827-5457F9DE2E05}" presName="Name37" presStyleLbl="parChTrans1D2" presStyleIdx="0" presStyleCnt="3"/>
      <dgm:spPr/>
    </dgm:pt>
    <dgm:pt modelId="{34C18C6D-E671-4706-BDBF-05D2600FF6AB}" type="pres">
      <dgm:prSet presAssocID="{7A722E5B-D06E-4A86-9817-E37C1137C53A}" presName="hierRoot2" presStyleCnt="0">
        <dgm:presLayoutVars>
          <dgm:hierBranch val="init"/>
        </dgm:presLayoutVars>
      </dgm:prSet>
      <dgm:spPr/>
    </dgm:pt>
    <dgm:pt modelId="{CC6D91A2-EAC4-4C5C-A25A-3C729423FB35}" type="pres">
      <dgm:prSet presAssocID="{7A722E5B-D06E-4A86-9817-E37C1137C53A}" presName="rootComposite" presStyleCnt="0"/>
      <dgm:spPr/>
    </dgm:pt>
    <dgm:pt modelId="{0B421447-362F-49C8-8B38-BDA4005EC546}" type="pres">
      <dgm:prSet presAssocID="{7A722E5B-D06E-4A86-9817-E37C1137C53A}" presName="rootText" presStyleLbl="node2" presStyleIdx="0" presStyleCnt="3">
        <dgm:presLayoutVars>
          <dgm:chPref val="3"/>
        </dgm:presLayoutVars>
      </dgm:prSet>
      <dgm:spPr/>
    </dgm:pt>
    <dgm:pt modelId="{BB9CFCAA-92D9-4AF1-B63F-686376BF98E2}" type="pres">
      <dgm:prSet presAssocID="{7A722E5B-D06E-4A86-9817-E37C1137C53A}" presName="rootConnector" presStyleLbl="node2" presStyleIdx="0" presStyleCnt="3"/>
      <dgm:spPr/>
    </dgm:pt>
    <dgm:pt modelId="{79A0AEA1-0FE0-46DC-A085-22C5AFA2E6B2}" type="pres">
      <dgm:prSet presAssocID="{7A722E5B-D06E-4A86-9817-E37C1137C53A}" presName="hierChild4" presStyleCnt="0"/>
      <dgm:spPr/>
    </dgm:pt>
    <dgm:pt modelId="{917E679C-694A-42CC-841A-FCD6D1FB87D7}" type="pres">
      <dgm:prSet presAssocID="{7A722E5B-D06E-4A86-9817-E37C1137C53A}" presName="hierChild5" presStyleCnt="0"/>
      <dgm:spPr/>
    </dgm:pt>
    <dgm:pt modelId="{F6D8A818-4CF3-4EC5-A477-9DF58EA9BFD9}" type="pres">
      <dgm:prSet presAssocID="{2F205E60-5738-43AC-8EDB-D7DA004C7A4C}" presName="Name37" presStyleLbl="parChTrans1D2" presStyleIdx="1" presStyleCnt="3"/>
      <dgm:spPr/>
    </dgm:pt>
    <dgm:pt modelId="{685B30E0-29B7-4065-95F3-D27A734C839F}" type="pres">
      <dgm:prSet presAssocID="{8919F038-EB5E-4A2D-B0B1-8BFB7C12D501}" presName="hierRoot2" presStyleCnt="0">
        <dgm:presLayoutVars>
          <dgm:hierBranch val="init"/>
        </dgm:presLayoutVars>
      </dgm:prSet>
      <dgm:spPr/>
    </dgm:pt>
    <dgm:pt modelId="{7BE49669-38E7-4FB4-B371-F1D46B2EC202}" type="pres">
      <dgm:prSet presAssocID="{8919F038-EB5E-4A2D-B0B1-8BFB7C12D501}" presName="rootComposite" presStyleCnt="0"/>
      <dgm:spPr/>
    </dgm:pt>
    <dgm:pt modelId="{F407A169-12F1-4514-B378-377F32C4611A}" type="pres">
      <dgm:prSet presAssocID="{8919F038-EB5E-4A2D-B0B1-8BFB7C12D501}" presName="rootText" presStyleLbl="node2" presStyleIdx="1" presStyleCnt="3">
        <dgm:presLayoutVars>
          <dgm:chPref val="3"/>
        </dgm:presLayoutVars>
      </dgm:prSet>
      <dgm:spPr/>
    </dgm:pt>
    <dgm:pt modelId="{59D4003C-52E3-4DDB-A0B1-39278D354196}" type="pres">
      <dgm:prSet presAssocID="{8919F038-EB5E-4A2D-B0B1-8BFB7C12D501}" presName="rootConnector" presStyleLbl="node2" presStyleIdx="1" presStyleCnt="3"/>
      <dgm:spPr/>
    </dgm:pt>
    <dgm:pt modelId="{3B58DFB1-68F5-424D-94A9-07E6EFBE9A95}" type="pres">
      <dgm:prSet presAssocID="{8919F038-EB5E-4A2D-B0B1-8BFB7C12D501}" presName="hierChild4" presStyleCnt="0"/>
      <dgm:spPr/>
    </dgm:pt>
    <dgm:pt modelId="{CF511CC3-BBB7-4BB7-BC20-1B960F3B3BC4}" type="pres">
      <dgm:prSet presAssocID="{8919F038-EB5E-4A2D-B0B1-8BFB7C12D501}" presName="hierChild5" presStyleCnt="0"/>
      <dgm:spPr/>
    </dgm:pt>
    <dgm:pt modelId="{7259A8A6-40D4-4ECB-95C1-115A96033489}" type="pres">
      <dgm:prSet presAssocID="{8D2412A5-7FA3-4944-BC53-6CF7B019F41E}" presName="Name37" presStyleLbl="parChTrans1D2" presStyleIdx="2" presStyleCnt="3"/>
      <dgm:spPr/>
    </dgm:pt>
    <dgm:pt modelId="{5628D3A4-4797-4D4D-9C46-5049F11E72F2}" type="pres">
      <dgm:prSet presAssocID="{F2EAA2AA-1AA5-45C6-8044-5D3E5BF4932C}" presName="hierRoot2" presStyleCnt="0">
        <dgm:presLayoutVars>
          <dgm:hierBranch val="init"/>
        </dgm:presLayoutVars>
      </dgm:prSet>
      <dgm:spPr/>
    </dgm:pt>
    <dgm:pt modelId="{D11EAED5-B671-4C79-9D7A-BA42A3DB19C7}" type="pres">
      <dgm:prSet presAssocID="{F2EAA2AA-1AA5-45C6-8044-5D3E5BF4932C}" presName="rootComposite" presStyleCnt="0"/>
      <dgm:spPr/>
    </dgm:pt>
    <dgm:pt modelId="{4A25D9E2-23A5-4BAC-A1E9-0E3A567CA8C4}" type="pres">
      <dgm:prSet presAssocID="{F2EAA2AA-1AA5-45C6-8044-5D3E5BF4932C}" presName="rootText" presStyleLbl="node2" presStyleIdx="2" presStyleCnt="3">
        <dgm:presLayoutVars>
          <dgm:chPref val="3"/>
        </dgm:presLayoutVars>
      </dgm:prSet>
      <dgm:spPr/>
    </dgm:pt>
    <dgm:pt modelId="{10D235FF-2737-4113-B299-F3FE30998451}" type="pres">
      <dgm:prSet presAssocID="{F2EAA2AA-1AA5-45C6-8044-5D3E5BF4932C}" presName="rootConnector" presStyleLbl="node2" presStyleIdx="2" presStyleCnt="3"/>
      <dgm:spPr/>
    </dgm:pt>
    <dgm:pt modelId="{85F4992D-8FE2-4C45-8ECB-B5EA1C395496}" type="pres">
      <dgm:prSet presAssocID="{F2EAA2AA-1AA5-45C6-8044-5D3E5BF4932C}" presName="hierChild4" presStyleCnt="0"/>
      <dgm:spPr/>
    </dgm:pt>
    <dgm:pt modelId="{38207C83-B376-46F1-826B-7872F551B7BC}" type="pres">
      <dgm:prSet presAssocID="{F2EAA2AA-1AA5-45C6-8044-5D3E5BF4932C}" presName="hierChild5" presStyleCnt="0"/>
      <dgm:spPr/>
    </dgm:pt>
    <dgm:pt modelId="{F50EB30B-D418-43CC-BAE4-4609BF5A4559}" type="pres">
      <dgm:prSet presAssocID="{FF87514D-86C2-41E5-A648-D912E6999ADD}" presName="hierChild3" presStyleCnt="0"/>
      <dgm:spPr/>
    </dgm:pt>
  </dgm:ptLst>
  <dgm:cxnLst>
    <dgm:cxn modelId="{E2306D02-17DF-4294-8AED-AA77B8717556}" type="presOf" srcId="{FF87514D-86C2-41E5-A648-D912E6999ADD}" destId="{96EA0242-39E8-44E9-9370-843471450FF3}" srcOrd="0" destOrd="0" presId="urn:microsoft.com/office/officeart/2005/8/layout/orgChart1"/>
    <dgm:cxn modelId="{D9C0051F-7037-4D1E-BD82-681BD3AFF5E0}" type="presOf" srcId="{8D2412A5-7FA3-4944-BC53-6CF7B019F41E}" destId="{7259A8A6-40D4-4ECB-95C1-115A96033489}" srcOrd="0" destOrd="0" presId="urn:microsoft.com/office/officeart/2005/8/layout/orgChart1"/>
    <dgm:cxn modelId="{3164C41F-DCAB-4D86-8600-8AFCC57839F9}" srcId="{4943AA63-210C-4733-BF70-C2E7622AF9F3}" destId="{FF87514D-86C2-41E5-A648-D912E6999ADD}" srcOrd="0" destOrd="0" parTransId="{35A6D3D1-F55A-41F9-8E4E-E0051836A0D0}" sibTransId="{C6C641D6-510F-4B9F-A321-FB7A2D3566CA}"/>
    <dgm:cxn modelId="{A8C2175C-F9BF-4C8E-91BB-C5EE3DE1C288}" srcId="{FF87514D-86C2-41E5-A648-D912E6999ADD}" destId="{8919F038-EB5E-4A2D-B0B1-8BFB7C12D501}" srcOrd="1" destOrd="0" parTransId="{2F205E60-5738-43AC-8EDB-D7DA004C7A4C}" sibTransId="{E4772F7B-1868-4E89-99E9-B01ED6790875}"/>
    <dgm:cxn modelId="{72693542-24FB-4C42-95BC-28C072B5FE48}" type="presOf" srcId="{FF87514D-86C2-41E5-A648-D912E6999ADD}" destId="{E3A7B967-B928-4D35-998C-0937887CE9A3}" srcOrd="1" destOrd="0" presId="urn:microsoft.com/office/officeart/2005/8/layout/orgChart1"/>
    <dgm:cxn modelId="{8332D663-0624-4297-AC65-D29EFCB78E25}" type="presOf" srcId="{F2EAA2AA-1AA5-45C6-8044-5D3E5BF4932C}" destId="{4A25D9E2-23A5-4BAC-A1E9-0E3A567CA8C4}" srcOrd="0" destOrd="0" presId="urn:microsoft.com/office/officeart/2005/8/layout/orgChart1"/>
    <dgm:cxn modelId="{CED98E47-80C9-48C5-B890-8FAB53CC93DC}" type="presOf" srcId="{7A722E5B-D06E-4A86-9817-E37C1137C53A}" destId="{0B421447-362F-49C8-8B38-BDA4005EC546}" srcOrd="0" destOrd="0" presId="urn:microsoft.com/office/officeart/2005/8/layout/orgChart1"/>
    <dgm:cxn modelId="{E1511050-391A-4D8D-BF69-43B32E987D1E}" type="presOf" srcId="{2AA67D7B-86BD-48B3-9827-5457F9DE2E05}" destId="{87BC9EE1-72F8-4399-B09D-D2FC7C408550}" srcOrd="0" destOrd="0" presId="urn:microsoft.com/office/officeart/2005/8/layout/orgChart1"/>
    <dgm:cxn modelId="{32EBEA7C-1D5D-437B-8CF2-42FD3548D94B}" type="presOf" srcId="{7A722E5B-D06E-4A86-9817-E37C1137C53A}" destId="{BB9CFCAA-92D9-4AF1-B63F-686376BF98E2}" srcOrd="1" destOrd="0" presId="urn:microsoft.com/office/officeart/2005/8/layout/orgChart1"/>
    <dgm:cxn modelId="{20740981-C412-4AB6-B2F4-5107291BF402}" srcId="{FF87514D-86C2-41E5-A648-D912E6999ADD}" destId="{7A722E5B-D06E-4A86-9817-E37C1137C53A}" srcOrd="0" destOrd="0" parTransId="{2AA67D7B-86BD-48B3-9827-5457F9DE2E05}" sibTransId="{5119A2B4-3A79-410E-9A61-E25DD871870E}"/>
    <dgm:cxn modelId="{1A98B997-914A-425E-A3EB-97BB37531CF9}" type="presOf" srcId="{4943AA63-210C-4733-BF70-C2E7622AF9F3}" destId="{F6786B63-E998-4436-B11F-D3EA13E710C6}" srcOrd="0" destOrd="0" presId="urn:microsoft.com/office/officeart/2005/8/layout/orgChart1"/>
    <dgm:cxn modelId="{578110B3-2B2B-4B30-B81A-50D1B3789BA3}" type="presOf" srcId="{2F205E60-5738-43AC-8EDB-D7DA004C7A4C}" destId="{F6D8A818-4CF3-4EC5-A477-9DF58EA9BFD9}" srcOrd="0" destOrd="0" presId="urn:microsoft.com/office/officeart/2005/8/layout/orgChart1"/>
    <dgm:cxn modelId="{7EEBC1B7-37AC-49BA-B9A6-D914D89020A7}" srcId="{FF87514D-86C2-41E5-A648-D912E6999ADD}" destId="{F2EAA2AA-1AA5-45C6-8044-5D3E5BF4932C}" srcOrd="2" destOrd="0" parTransId="{8D2412A5-7FA3-4944-BC53-6CF7B019F41E}" sibTransId="{E5D23264-C5A0-498E-BCA4-6E4F427D13B0}"/>
    <dgm:cxn modelId="{ED7566D8-72AF-4DD2-9BC4-8BFF77DC1D48}" type="presOf" srcId="{8919F038-EB5E-4A2D-B0B1-8BFB7C12D501}" destId="{F407A169-12F1-4514-B378-377F32C4611A}" srcOrd="0" destOrd="0" presId="urn:microsoft.com/office/officeart/2005/8/layout/orgChart1"/>
    <dgm:cxn modelId="{43121DF9-102F-4418-9000-FE268258D760}" type="presOf" srcId="{F2EAA2AA-1AA5-45C6-8044-5D3E5BF4932C}" destId="{10D235FF-2737-4113-B299-F3FE30998451}" srcOrd="1" destOrd="0" presId="urn:microsoft.com/office/officeart/2005/8/layout/orgChart1"/>
    <dgm:cxn modelId="{2C8B5CF9-BB4A-4C2A-B11F-6E729AB0977F}" type="presOf" srcId="{8919F038-EB5E-4A2D-B0B1-8BFB7C12D501}" destId="{59D4003C-52E3-4DDB-A0B1-39278D354196}" srcOrd="1" destOrd="0" presId="urn:microsoft.com/office/officeart/2005/8/layout/orgChart1"/>
    <dgm:cxn modelId="{0FB80ABD-E4DC-4468-A3CD-BE0EE1A34D16}" type="presParOf" srcId="{F6786B63-E998-4436-B11F-D3EA13E710C6}" destId="{D6915C1A-9902-46A2-966F-193878C4FFFF}" srcOrd="0" destOrd="0" presId="urn:microsoft.com/office/officeart/2005/8/layout/orgChart1"/>
    <dgm:cxn modelId="{A15559A6-6679-4959-B7E4-0F54AC82D26F}" type="presParOf" srcId="{D6915C1A-9902-46A2-966F-193878C4FFFF}" destId="{E160EC1D-6D35-430F-BD18-2F1325677B43}" srcOrd="0" destOrd="0" presId="urn:microsoft.com/office/officeart/2005/8/layout/orgChart1"/>
    <dgm:cxn modelId="{A68D4283-641A-42D9-9837-29472B121272}" type="presParOf" srcId="{E160EC1D-6D35-430F-BD18-2F1325677B43}" destId="{96EA0242-39E8-44E9-9370-843471450FF3}" srcOrd="0" destOrd="0" presId="urn:microsoft.com/office/officeart/2005/8/layout/orgChart1"/>
    <dgm:cxn modelId="{7486927C-A09B-4AC2-AD22-1F73B3A4A152}" type="presParOf" srcId="{E160EC1D-6D35-430F-BD18-2F1325677B43}" destId="{E3A7B967-B928-4D35-998C-0937887CE9A3}" srcOrd="1" destOrd="0" presId="urn:microsoft.com/office/officeart/2005/8/layout/orgChart1"/>
    <dgm:cxn modelId="{6342A543-4B35-4F17-B752-20AE39479DB8}" type="presParOf" srcId="{D6915C1A-9902-46A2-966F-193878C4FFFF}" destId="{E6F0CF38-04C2-4D6B-B31A-63C85F02CD17}" srcOrd="1" destOrd="0" presId="urn:microsoft.com/office/officeart/2005/8/layout/orgChart1"/>
    <dgm:cxn modelId="{18E047E9-2F15-4D0B-9B2D-D1B0AFCC0BE0}" type="presParOf" srcId="{E6F0CF38-04C2-4D6B-B31A-63C85F02CD17}" destId="{87BC9EE1-72F8-4399-B09D-D2FC7C408550}" srcOrd="0" destOrd="0" presId="urn:microsoft.com/office/officeart/2005/8/layout/orgChart1"/>
    <dgm:cxn modelId="{C0EBF7BC-3EB3-45C6-A795-DDD82D0D19AD}" type="presParOf" srcId="{E6F0CF38-04C2-4D6B-B31A-63C85F02CD17}" destId="{34C18C6D-E671-4706-BDBF-05D2600FF6AB}" srcOrd="1" destOrd="0" presId="urn:microsoft.com/office/officeart/2005/8/layout/orgChart1"/>
    <dgm:cxn modelId="{0E533E18-4781-44BB-8D1A-FE4F1F2B82AE}" type="presParOf" srcId="{34C18C6D-E671-4706-BDBF-05D2600FF6AB}" destId="{CC6D91A2-EAC4-4C5C-A25A-3C729423FB35}" srcOrd="0" destOrd="0" presId="urn:microsoft.com/office/officeart/2005/8/layout/orgChart1"/>
    <dgm:cxn modelId="{CCB8E7C1-6C05-417D-B054-4BF0A72D4D05}" type="presParOf" srcId="{CC6D91A2-EAC4-4C5C-A25A-3C729423FB35}" destId="{0B421447-362F-49C8-8B38-BDA4005EC546}" srcOrd="0" destOrd="0" presId="urn:microsoft.com/office/officeart/2005/8/layout/orgChart1"/>
    <dgm:cxn modelId="{EEE83C0C-FC00-49E0-93FA-53147D238515}" type="presParOf" srcId="{CC6D91A2-EAC4-4C5C-A25A-3C729423FB35}" destId="{BB9CFCAA-92D9-4AF1-B63F-686376BF98E2}" srcOrd="1" destOrd="0" presId="urn:microsoft.com/office/officeart/2005/8/layout/orgChart1"/>
    <dgm:cxn modelId="{53D41A92-1ACB-4838-A4C4-CC8A2BCD6CCC}" type="presParOf" srcId="{34C18C6D-E671-4706-BDBF-05D2600FF6AB}" destId="{79A0AEA1-0FE0-46DC-A085-22C5AFA2E6B2}" srcOrd="1" destOrd="0" presId="urn:microsoft.com/office/officeart/2005/8/layout/orgChart1"/>
    <dgm:cxn modelId="{2C202B50-2910-430E-B045-150AA4DCF48A}" type="presParOf" srcId="{34C18C6D-E671-4706-BDBF-05D2600FF6AB}" destId="{917E679C-694A-42CC-841A-FCD6D1FB87D7}" srcOrd="2" destOrd="0" presId="urn:microsoft.com/office/officeart/2005/8/layout/orgChart1"/>
    <dgm:cxn modelId="{291E8A45-9439-438C-A789-67632BED8332}" type="presParOf" srcId="{E6F0CF38-04C2-4D6B-B31A-63C85F02CD17}" destId="{F6D8A818-4CF3-4EC5-A477-9DF58EA9BFD9}" srcOrd="2" destOrd="0" presId="urn:microsoft.com/office/officeart/2005/8/layout/orgChart1"/>
    <dgm:cxn modelId="{F0EEFB28-9937-430F-871C-56FADDEF3FA8}" type="presParOf" srcId="{E6F0CF38-04C2-4D6B-B31A-63C85F02CD17}" destId="{685B30E0-29B7-4065-95F3-D27A734C839F}" srcOrd="3" destOrd="0" presId="urn:microsoft.com/office/officeart/2005/8/layout/orgChart1"/>
    <dgm:cxn modelId="{6C3D4554-B48C-48F7-A314-C7F019312E85}" type="presParOf" srcId="{685B30E0-29B7-4065-95F3-D27A734C839F}" destId="{7BE49669-38E7-4FB4-B371-F1D46B2EC202}" srcOrd="0" destOrd="0" presId="urn:microsoft.com/office/officeart/2005/8/layout/orgChart1"/>
    <dgm:cxn modelId="{D7683177-5C47-446A-BB34-4FC505CFFCE5}" type="presParOf" srcId="{7BE49669-38E7-4FB4-B371-F1D46B2EC202}" destId="{F407A169-12F1-4514-B378-377F32C4611A}" srcOrd="0" destOrd="0" presId="urn:microsoft.com/office/officeart/2005/8/layout/orgChart1"/>
    <dgm:cxn modelId="{8BA514CC-F4DE-4DB0-A56D-64A5F869246D}" type="presParOf" srcId="{7BE49669-38E7-4FB4-B371-F1D46B2EC202}" destId="{59D4003C-52E3-4DDB-A0B1-39278D354196}" srcOrd="1" destOrd="0" presId="urn:microsoft.com/office/officeart/2005/8/layout/orgChart1"/>
    <dgm:cxn modelId="{F80B2299-1119-4818-B8EC-E53BDAF7110D}" type="presParOf" srcId="{685B30E0-29B7-4065-95F3-D27A734C839F}" destId="{3B58DFB1-68F5-424D-94A9-07E6EFBE9A95}" srcOrd="1" destOrd="0" presId="urn:microsoft.com/office/officeart/2005/8/layout/orgChart1"/>
    <dgm:cxn modelId="{486A02DA-8541-45DB-B4E7-AF65574D1230}" type="presParOf" srcId="{685B30E0-29B7-4065-95F3-D27A734C839F}" destId="{CF511CC3-BBB7-4BB7-BC20-1B960F3B3BC4}" srcOrd="2" destOrd="0" presId="urn:microsoft.com/office/officeart/2005/8/layout/orgChart1"/>
    <dgm:cxn modelId="{261F6B17-5740-43E1-8716-5A9DECB3D5FF}" type="presParOf" srcId="{E6F0CF38-04C2-4D6B-B31A-63C85F02CD17}" destId="{7259A8A6-40D4-4ECB-95C1-115A96033489}" srcOrd="4" destOrd="0" presId="urn:microsoft.com/office/officeart/2005/8/layout/orgChart1"/>
    <dgm:cxn modelId="{0CB6B4CF-55AF-4C14-B901-B9861EDDD78C}" type="presParOf" srcId="{E6F0CF38-04C2-4D6B-B31A-63C85F02CD17}" destId="{5628D3A4-4797-4D4D-9C46-5049F11E72F2}" srcOrd="5" destOrd="0" presId="urn:microsoft.com/office/officeart/2005/8/layout/orgChart1"/>
    <dgm:cxn modelId="{B9183C12-AC03-4AB5-AFB3-C3DA3D9D5D99}" type="presParOf" srcId="{5628D3A4-4797-4D4D-9C46-5049F11E72F2}" destId="{D11EAED5-B671-4C79-9D7A-BA42A3DB19C7}" srcOrd="0" destOrd="0" presId="urn:microsoft.com/office/officeart/2005/8/layout/orgChart1"/>
    <dgm:cxn modelId="{FB84D312-F56E-468B-8FD4-C2EF1ABFC726}" type="presParOf" srcId="{D11EAED5-B671-4C79-9D7A-BA42A3DB19C7}" destId="{4A25D9E2-23A5-4BAC-A1E9-0E3A567CA8C4}" srcOrd="0" destOrd="0" presId="urn:microsoft.com/office/officeart/2005/8/layout/orgChart1"/>
    <dgm:cxn modelId="{03DD9322-E11D-48B8-8A05-67AF15EAB5E5}" type="presParOf" srcId="{D11EAED5-B671-4C79-9D7A-BA42A3DB19C7}" destId="{10D235FF-2737-4113-B299-F3FE30998451}" srcOrd="1" destOrd="0" presId="urn:microsoft.com/office/officeart/2005/8/layout/orgChart1"/>
    <dgm:cxn modelId="{47A30310-CB76-4A49-B54F-0C0D2B1506AE}" type="presParOf" srcId="{5628D3A4-4797-4D4D-9C46-5049F11E72F2}" destId="{85F4992D-8FE2-4C45-8ECB-B5EA1C395496}" srcOrd="1" destOrd="0" presId="urn:microsoft.com/office/officeart/2005/8/layout/orgChart1"/>
    <dgm:cxn modelId="{6E9B3D10-C1D4-450C-9F3A-FAEC020854A7}" type="presParOf" srcId="{5628D3A4-4797-4D4D-9C46-5049F11E72F2}" destId="{38207C83-B376-46F1-826B-7872F551B7BC}" srcOrd="2" destOrd="0" presId="urn:microsoft.com/office/officeart/2005/8/layout/orgChart1"/>
    <dgm:cxn modelId="{99B803A2-3D22-4C34-9A9A-3BB6F9962C35}" type="presParOf" srcId="{D6915C1A-9902-46A2-966F-193878C4FFFF}" destId="{F50EB30B-D418-43CC-BAE4-4609BF5A455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61F4F2-FD48-4D0B-A12B-C90E3C2D1519}" type="doc">
      <dgm:prSet loTypeId="urn:microsoft.com/office/officeart/2005/8/layout/orgChart1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C36EBCE3-073E-4599-A367-7BBF47C3653F}">
      <dgm:prSet phldrT="[Text]"/>
      <dgm:spPr/>
      <dgm:t>
        <a:bodyPr/>
        <a:lstStyle/>
        <a:p>
          <a:r>
            <a:rPr lang="en-US" dirty="0"/>
            <a:t>Cartesian coordinates</a:t>
          </a:r>
        </a:p>
        <a:p>
          <a:r>
            <a:rPr lang="en-US" dirty="0"/>
            <a:t>[X, Y, Z]</a:t>
          </a:r>
        </a:p>
      </dgm:t>
    </dgm:pt>
    <dgm:pt modelId="{B91FA1FA-2A6A-4EAB-B7A5-DF07546AB3C9}" type="parTrans" cxnId="{5A2660E0-EBAC-4711-A898-4857ACB4DB8D}">
      <dgm:prSet/>
      <dgm:spPr/>
      <dgm:t>
        <a:bodyPr/>
        <a:lstStyle/>
        <a:p>
          <a:endParaRPr lang="en-US"/>
        </a:p>
      </dgm:t>
    </dgm:pt>
    <dgm:pt modelId="{8BF9D216-D034-4C06-B42B-04DE2AF34AC4}" type="sibTrans" cxnId="{5A2660E0-EBAC-4711-A898-4857ACB4DB8D}">
      <dgm:prSet/>
      <dgm:spPr/>
      <dgm:t>
        <a:bodyPr/>
        <a:lstStyle/>
        <a:p>
          <a:endParaRPr lang="en-US"/>
        </a:p>
      </dgm:t>
    </dgm:pt>
    <dgm:pt modelId="{A113FCB3-1AD4-47AE-8B60-09A834206771}">
      <dgm:prSet phldrT="[Text]"/>
      <dgm:spPr/>
      <dgm:t>
        <a:bodyPr/>
        <a:lstStyle/>
        <a:p>
          <a:r>
            <a:rPr lang="en-US" dirty="0"/>
            <a:t>Still frame</a:t>
          </a:r>
        </a:p>
      </dgm:t>
    </dgm:pt>
    <dgm:pt modelId="{646B8EF0-7E03-497C-B4BA-12E328DEF03A}" type="parTrans" cxnId="{C83955A3-8A60-4AA2-8AF3-D73525EBC5A6}">
      <dgm:prSet/>
      <dgm:spPr/>
      <dgm:t>
        <a:bodyPr/>
        <a:lstStyle/>
        <a:p>
          <a:endParaRPr lang="en-US"/>
        </a:p>
      </dgm:t>
    </dgm:pt>
    <dgm:pt modelId="{4CA06390-C150-42B7-AFDD-37FD4EC4EEA3}" type="sibTrans" cxnId="{C83955A3-8A60-4AA2-8AF3-D73525EBC5A6}">
      <dgm:prSet/>
      <dgm:spPr/>
      <dgm:t>
        <a:bodyPr/>
        <a:lstStyle/>
        <a:p>
          <a:endParaRPr lang="en-US"/>
        </a:p>
      </dgm:t>
    </dgm:pt>
    <dgm:pt modelId="{171C8885-330A-4332-9B0F-755BF70E0A3A}">
      <dgm:prSet phldrT="[Text]"/>
      <dgm:spPr/>
      <dgm:t>
        <a:bodyPr/>
        <a:lstStyle/>
        <a:p>
          <a:r>
            <a:rPr lang="en-US" dirty="0"/>
            <a:t>Motion capture</a:t>
          </a:r>
        </a:p>
      </dgm:t>
    </dgm:pt>
    <dgm:pt modelId="{E4E14007-E8B4-4027-8BDA-1F45D1F809B8}" type="parTrans" cxnId="{EDC4487D-1171-4F2A-B933-4852EC606DA4}">
      <dgm:prSet/>
      <dgm:spPr/>
      <dgm:t>
        <a:bodyPr/>
        <a:lstStyle/>
        <a:p>
          <a:endParaRPr lang="en-US"/>
        </a:p>
      </dgm:t>
    </dgm:pt>
    <dgm:pt modelId="{31DE911F-A687-4EA6-AE0F-1087EEE6F404}" type="sibTrans" cxnId="{EDC4487D-1171-4F2A-B933-4852EC606DA4}">
      <dgm:prSet/>
      <dgm:spPr/>
      <dgm:t>
        <a:bodyPr/>
        <a:lstStyle/>
        <a:p>
          <a:endParaRPr lang="en-US"/>
        </a:p>
      </dgm:t>
    </dgm:pt>
    <dgm:pt modelId="{629FC5B7-A78C-482B-A7EE-0298AF7A791F}">
      <dgm:prSet/>
      <dgm:spPr/>
      <dgm:t>
        <a:bodyPr/>
        <a:lstStyle/>
        <a:p>
          <a:r>
            <a:rPr lang="en-US" dirty="0"/>
            <a:t>Relative distance between joints</a:t>
          </a:r>
        </a:p>
      </dgm:t>
    </dgm:pt>
    <dgm:pt modelId="{9688F80D-C682-4D7A-AAAB-6FAB305BC23F}" type="parTrans" cxnId="{F2DC80F0-21F3-4585-806D-C7AAAFFD5B3A}">
      <dgm:prSet/>
      <dgm:spPr/>
      <dgm:t>
        <a:bodyPr/>
        <a:lstStyle/>
        <a:p>
          <a:endParaRPr lang="en-US"/>
        </a:p>
      </dgm:t>
    </dgm:pt>
    <dgm:pt modelId="{B3136E6F-7B5B-4DC6-8DE5-3EB9C7A5E508}" type="sibTrans" cxnId="{F2DC80F0-21F3-4585-806D-C7AAAFFD5B3A}">
      <dgm:prSet/>
      <dgm:spPr/>
      <dgm:t>
        <a:bodyPr/>
        <a:lstStyle/>
        <a:p>
          <a:endParaRPr lang="en-US"/>
        </a:p>
      </dgm:t>
    </dgm:pt>
    <dgm:pt modelId="{E633B6E7-4C3F-4DBB-94C1-A514DB5CD64C}">
      <dgm:prSet/>
      <dgm:spPr/>
      <dgm:t>
        <a:bodyPr/>
        <a:lstStyle/>
        <a:p>
          <a:r>
            <a:rPr lang="en-US" dirty="0"/>
            <a:t>Velocity</a:t>
          </a:r>
        </a:p>
      </dgm:t>
    </dgm:pt>
    <dgm:pt modelId="{58DE6A65-57CF-4DBE-93AD-71469DAD682B}" type="parTrans" cxnId="{7A0C8376-0B9B-4547-9F38-2DE9FA9B70AC}">
      <dgm:prSet/>
      <dgm:spPr/>
      <dgm:t>
        <a:bodyPr/>
        <a:lstStyle/>
        <a:p>
          <a:endParaRPr lang="en-US"/>
        </a:p>
      </dgm:t>
    </dgm:pt>
    <dgm:pt modelId="{1736A172-31EC-4449-8889-775FA85F27A5}" type="sibTrans" cxnId="{7A0C8376-0B9B-4547-9F38-2DE9FA9B70AC}">
      <dgm:prSet/>
      <dgm:spPr/>
      <dgm:t>
        <a:bodyPr/>
        <a:lstStyle/>
        <a:p>
          <a:endParaRPr lang="en-US"/>
        </a:p>
      </dgm:t>
    </dgm:pt>
    <dgm:pt modelId="{3B5C9659-89F7-45C5-B65E-6271AFFC9ACD}">
      <dgm:prSet/>
      <dgm:spPr/>
      <dgm:t>
        <a:bodyPr/>
        <a:lstStyle/>
        <a:p>
          <a:r>
            <a:rPr lang="en-US" dirty="0"/>
            <a:t>Acceleration</a:t>
          </a:r>
        </a:p>
      </dgm:t>
    </dgm:pt>
    <dgm:pt modelId="{642F5EAA-E3E6-44C2-A10F-9E8A9A3647B5}" type="parTrans" cxnId="{10C67A9A-D576-44C8-A7B4-6B05694FB119}">
      <dgm:prSet/>
      <dgm:spPr/>
      <dgm:t>
        <a:bodyPr/>
        <a:lstStyle/>
        <a:p>
          <a:endParaRPr lang="en-US"/>
        </a:p>
      </dgm:t>
    </dgm:pt>
    <dgm:pt modelId="{B05D78FB-DF9E-4D7A-A682-AD7E3D9816EB}" type="sibTrans" cxnId="{10C67A9A-D576-44C8-A7B4-6B05694FB119}">
      <dgm:prSet/>
      <dgm:spPr/>
      <dgm:t>
        <a:bodyPr/>
        <a:lstStyle/>
        <a:p>
          <a:endParaRPr lang="en-US"/>
        </a:p>
      </dgm:t>
    </dgm:pt>
    <dgm:pt modelId="{F0D68300-F5EB-4B94-AC08-00432BC1FB2B}" type="pres">
      <dgm:prSet presAssocID="{AF61F4F2-FD48-4D0B-A12B-C90E3C2D151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F74EA60-74FE-4250-9409-2FE19F0629EC}" type="pres">
      <dgm:prSet presAssocID="{C36EBCE3-073E-4599-A367-7BBF47C3653F}" presName="hierRoot1" presStyleCnt="0">
        <dgm:presLayoutVars>
          <dgm:hierBranch/>
        </dgm:presLayoutVars>
      </dgm:prSet>
      <dgm:spPr/>
    </dgm:pt>
    <dgm:pt modelId="{C2B993D1-98DD-4DDF-9FB3-B6A950AEEAAE}" type="pres">
      <dgm:prSet presAssocID="{C36EBCE3-073E-4599-A367-7BBF47C3653F}" presName="rootComposite1" presStyleCnt="0"/>
      <dgm:spPr/>
    </dgm:pt>
    <dgm:pt modelId="{FC6A7194-6C26-4B75-A803-ED49BFC69C62}" type="pres">
      <dgm:prSet presAssocID="{C36EBCE3-073E-4599-A367-7BBF47C3653F}" presName="rootText1" presStyleLbl="node0" presStyleIdx="0" presStyleCnt="1">
        <dgm:presLayoutVars>
          <dgm:chPref val="3"/>
        </dgm:presLayoutVars>
      </dgm:prSet>
      <dgm:spPr/>
    </dgm:pt>
    <dgm:pt modelId="{FF6C8A83-DE74-4179-A5BE-40867C1AC65E}" type="pres">
      <dgm:prSet presAssocID="{C36EBCE3-073E-4599-A367-7BBF47C3653F}" presName="rootConnector1" presStyleLbl="node1" presStyleIdx="0" presStyleCnt="0"/>
      <dgm:spPr/>
    </dgm:pt>
    <dgm:pt modelId="{31E65C2F-D34E-433C-9889-69A2E7712D39}" type="pres">
      <dgm:prSet presAssocID="{C36EBCE3-073E-4599-A367-7BBF47C3653F}" presName="hierChild2" presStyleCnt="0"/>
      <dgm:spPr/>
    </dgm:pt>
    <dgm:pt modelId="{BFB24926-45B4-4216-A52A-50CB6E493B4F}" type="pres">
      <dgm:prSet presAssocID="{646B8EF0-7E03-497C-B4BA-12E328DEF03A}" presName="Name35" presStyleLbl="parChTrans1D2" presStyleIdx="0" presStyleCnt="2"/>
      <dgm:spPr/>
    </dgm:pt>
    <dgm:pt modelId="{D93F575B-1BE9-489C-A3C9-6FFCC809508C}" type="pres">
      <dgm:prSet presAssocID="{A113FCB3-1AD4-47AE-8B60-09A834206771}" presName="hierRoot2" presStyleCnt="0">
        <dgm:presLayoutVars>
          <dgm:hierBranch/>
        </dgm:presLayoutVars>
      </dgm:prSet>
      <dgm:spPr/>
    </dgm:pt>
    <dgm:pt modelId="{5DE28E83-A9E5-4D97-BC70-A004CB261B06}" type="pres">
      <dgm:prSet presAssocID="{A113FCB3-1AD4-47AE-8B60-09A834206771}" presName="rootComposite" presStyleCnt="0"/>
      <dgm:spPr/>
    </dgm:pt>
    <dgm:pt modelId="{D5021C38-CF41-482D-B234-728B0F2E7721}" type="pres">
      <dgm:prSet presAssocID="{A113FCB3-1AD4-47AE-8B60-09A834206771}" presName="rootText" presStyleLbl="node2" presStyleIdx="0" presStyleCnt="2">
        <dgm:presLayoutVars>
          <dgm:chPref val="3"/>
        </dgm:presLayoutVars>
      </dgm:prSet>
      <dgm:spPr/>
    </dgm:pt>
    <dgm:pt modelId="{DA0B79A6-F4CB-4015-BB6A-432ABAF816D0}" type="pres">
      <dgm:prSet presAssocID="{A113FCB3-1AD4-47AE-8B60-09A834206771}" presName="rootConnector" presStyleLbl="node2" presStyleIdx="0" presStyleCnt="2"/>
      <dgm:spPr/>
    </dgm:pt>
    <dgm:pt modelId="{D73AC5AD-1A6D-49F0-B020-91EA042AB466}" type="pres">
      <dgm:prSet presAssocID="{A113FCB3-1AD4-47AE-8B60-09A834206771}" presName="hierChild4" presStyleCnt="0"/>
      <dgm:spPr/>
    </dgm:pt>
    <dgm:pt modelId="{F7F2A7A0-5D61-4A54-B675-14F0083EA3DC}" type="pres">
      <dgm:prSet presAssocID="{9688F80D-C682-4D7A-AAAB-6FAB305BC23F}" presName="Name35" presStyleLbl="parChTrans1D3" presStyleIdx="0" presStyleCnt="3"/>
      <dgm:spPr/>
    </dgm:pt>
    <dgm:pt modelId="{D375D5CF-44E2-4E73-AA98-BD24494FC37A}" type="pres">
      <dgm:prSet presAssocID="{629FC5B7-A78C-482B-A7EE-0298AF7A791F}" presName="hierRoot2" presStyleCnt="0">
        <dgm:presLayoutVars>
          <dgm:hierBranch/>
        </dgm:presLayoutVars>
      </dgm:prSet>
      <dgm:spPr/>
    </dgm:pt>
    <dgm:pt modelId="{D1ED6AE0-D680-4C61-ADFF-65FBFBCF18D4}" type="pres">
      <dgm:prSet presAssocID="{629FC5B7-A78C-482B-A7EE-0298AF7A791F}" presName="rootComposite" presStyleCnt="0"/>
      <dgm:spPr/>
    </dgm:pt>
    <dgm:pt modelId="{E78614B0-F58C-40F8-8AD4-7EC61A807456}" type="pres">
      <dgm:prSet presAssocID="{629FC5B7-A78C-482B-A7EE-0298AF7A791F}" presName="rootText" presStyleLbl="node3" presStyleIdx="0" presStyleCnt="3">
        <dgm:presLayoutVars>
          <dgm:chPref val="3"/>
        </dgm:presLayoutVars>
      </dgm:prSet>
      <dgm:spPr/>
    </dgm:pt>
    <dgm:pt modelId="{D62C8151-1AE0-4E21-B01C-0D36F0A7B294}" type="pres">
      <dgm:prSet presAssocID="{629FC5B7-A78C-482B-A7EE-0298AF7A791F}" presName="rootConnector" presStyleLbl="node3" presStyleIdx="0" presStyleCnt="3"/>
      <dgm:spPr/>
    </dgm:pt>
    <dgm:pt modelId="{FEB8E806-9476-44C9-8CB1-8D567EDBB85F}" type="pres">
      <dgm:prSet presAssocID="{629FC5B7-A78C-482B-A7EE-0298AF7A791F}" presName="hierChild4" presStyleCnt="0"/>
      <dgm:spPr/>
    </dgm:pt>
    <dgm:pt modelId="{2A9DCD1E-E136-41FC-B8DC-33BA5161BE55}" type="pres">
      <dgm:prSet presAssocID="{629FC5B7-A78C-482B-A7EE-0298AF7A791F}" presName="hierChild5" presStyleCnt="0"/>
      <dgm:spPr/>
    </dgm:pt>
    <dgm:pt modelId="{4CFCFBD3-06AF-4B9A-BE6D-7E345C138DD2}" type="pres">
      <dgm:prSet presAssocID="{A113FCB3-1AD4-47AE-8B60-09A834206771}" presName="hierChild5" presStyleCnt="0"/>
      <dgm:spPr/>
    </dgm:pt>
    <dgm:pt modelId="{4DB3EE10-CBF5-490F-9A12-D1E353632709}" type="pres">
      <dgm:prSet presAssocID="{E4E14007-E8B4-4027-8BDA-1F45D1F809B8}" presName="Name35" presStyleLbl="parChTrans1D2" presStyleIdx="1" presStyleCnt="2"/>
      <dgm:spPr/>
    </dgm:pt>
    <dgm:pt modelId="{B78D98C0-F2F0-4AAE-9C0B-35AE148B6423}" type="pres">
      <dgm:prSet presAssocID="{171C8885-330A-4332-9B0F-755BF70E0A3A}" presName="hierRoot2" presStyleCnt="0">
        <dgm:presLayoutVars>
          <dgm:hierBranch/>
        </dgm:presLayoutVars>
      </dgm:prSet>
      <dgm:spPr/>
    </dgm:pt>
    <dgm:pt modelId="{7815C6E2-7265-423A-994B-569AE4765532}" type="pres">
      <dgm:prSet presAssocID="{171C8885-330A-4332-9B0F-755BF70E0A3A}" presName="rootComposite" presStyleCnt="0"/>
      <dgm:spPr/>
    </dgm:pt>
    <dgm:pt modelId="{2FF49489-867A-4D42-9334-2E4F9E07040C}" type="pres">
      <dgm:prSet presAssocID="{171C8885-330A-4332-9B0F-755BF70E0A3A}" presName="rootText" presStyleLbl="node2" presStyleIdx="1" presStyleCnt="2">
        <dgm:presLayoutVars>
          <dgm:chPref val="3"/>
        </dgm:presLayoutVars>
      </dgm:prSet>
      <dgm:spPr/>
    </dgm:pt>
    <dgm:pt modelId="{7E47BE37-8732-481B-94ED-B31B94BF0BAF}" type="pres">
      <dgm:prSet presAssocID="{171C8885-330A-4332-9B0F-755BF70E0A3A}" presName="rootConnector" presStyleLbl="node2" presStyleIdx="1" presStyleCnt="2"/>
      <dgm:spPr/>
    </dgm:pt>
    <dgm:pt modelId="{56664BFB-F829-4B49-B658-D9FA34A6D56C}" type="pres">
      <dgm:prSet presAssocID="{171C8885-330A-4332-9B0F-755BF70E0A3A}" presName="hierChild4" presStyleCnt="0"/>
      <dgm:spPr/>
    </dgm:pt>
    <dgm:pt modelId="{F0BA0B8A-F8D2-4FAB-BD0A-F71D11B8E0C6}" type="pres">
      <dgm:prSet presAssocID="{58DE6A65-57CF-4DBE-93AD-71469DAD682B}" presName="Name35" presStyleLbl="parChTrans1D3" presStyleIdx="1" presStyleCnt="3"/>
      <dgm:spPr/>
    </dgm:pt>
    <dgm:pt modelId="{F21772C6-2B5D-4275-8DF3-A5A0E3132625}" type="pres">
      <dgm:prSet presAssocID="{E633B6E7-4C3F-4DBB-94C1-A514DB5CD64C}" presName="hierRoot2" presStyleCnt="0">
        <dgm:presLayoutVars>
          <dgm:hierBranch/>
        </dgm:presLayoutVars>
      </dgm:prSet>
      <dgm:spPr/>
    </dgm:pt>
    <dgm:pt modelId="{634B1E30-719F-478B-AB07-4C98E3EE8E4E}" type="pres">
      <dgm:prSet presAssocID="{E633B6E7-4C3F-4DBB-94C1-A514DB5CD64C}" presName="rootComposite" presStyleCnt="0"/>
      <dgm:spPr/>
    </dgm:pt>
    <dgm:pt modelId="{D51ABC8C-6C39-4AA5-AFB1-001EA8D335B8}" type="pres">
      <dgm:prSet presAssocID="{E633B6E7-4C3F-4DBB-94C1-A514DB5CD64C}" presName="rootText" presStyleLbl="node3" presStyleIdx="1" presStyleCnt="3">
        <dgm:presLayoutVars>
          <dgm:chPref val="3"/>
        </dgm:presLayoutVars>
      </dgm:prSet>
      <dgm:spPr/>
    </dgm:pt>
    <dgm:pt modelId="{6A7AF8FE-AA06-4CDC-AED8-E040DA3DC065}" type="pres">
      <dgm:prSet presAssocID="{E633B6E7-4C3F-4DBB-94C1-A514DB5CD64C}" presName="rootConnector" presStyleLbl="node3" presStyleIdx="1" presStyleCnt="3"/>
      <dgm:spPr/>
    </dgm:pt>
    <dgm:pt modelId="{B62BF514-9D18-451D-8C26-CC5DDFE1903F}" type="pres">
      <dgm:prSet presAssocID="{E633B6E7-4C3F-4DBB-94C1-A514DB5CD64C}" presName="hierChild4" presStyleCnt="0"/>
      <dgm:spPr/>
    </dgm:pt>
    <dgm:pt modelId="{8F703892-247A-4F45-8643-CD65590B8E4B}" type="pres">
      <dgm:prSet presAssocID="{E633B6E7-4C3F-4DBB-94C1-A514DB5CD64C}" presName="hierChild5" presStyleCnt="0"/>
      <dgm:spPr/>
    </dgm:pt>
    <dgm:pt modelId="{37BD24F8-8AF6-42AD-8A24-B94BC8B85549}" type="pres">
      <dgm:prSet presAssocID="{642F5EAA-E3E6-44C2-A10F-9E8A9A3647B5}" presName="Name35" presStyleLbl="parChTrans1D3" presStyleIdx="2" presStyleCnt="3"/>
      <dgm:spPr/>
    </dgm:pt>
    <dgm:pt modelId="{F72F7F4B-DA15-437A-A78D-CC03A0076F02}" type="pres">
      <dgm:prSet presAssocID="{3B5C9659-89F7-45C5-B65E-6271AFFC9ACD}" presName="hierRoot2" presStyleCnt="0">
        <dgm:presLayoutVars>
          <dgm:hierBranch/>
        </dgm:presLayoutVars>
      </dgm:prSet>
      <dgm:spPr/>
    </dgm:pt>
    <dgm:pt modelId="{7B03D24A-7BEE-47CC-B677-4E193DEB5EC6}" type="pres">
      <dgm:prSet presAssocID="{3B5C9659-89F7-45C5-B65E-6271AFFC9ACD}" presName="rootComposite" presStyleCnt="0"/>
      <dgm:spPr/>
    </dgm:pt>
    <dgm:pt modelId="{3B70C295-5F75-441A-AC9C-1FE223F3C0BA}" type="pres">
      <dgm:prSet presAssocID="{3B5C9659-89F7-45C5-B65E-6271AFFC9ACD}" presName="rootText" presStyleLbl="node3" presStyleIdx="2" presStyleCnt="3">
        <dgm:presLayoutVars>
          <dgm:chPref val="3"/>
        </dgm:presLayoutVars>
      </dgm:prSet>
      <dgm:spPr/>
    </dgm:pt>
    <dgm:pt modelId="{1D1A97E8-EAD1-4711-A040-BB7883ADFEE7}" type="pres">
      <dgm:prSet presAssocID="{3B5C9659-89F7-45C5-B65E-6271AFFC9ACD}" presName="rootConnector" presStyleLbl="node3" presStyleIdx="2" presStyleCnt="3"/>
      <dgm:spPr/>
    </dgm:pt>
    <dgm:pt modelId="{0851088A-D8C0-4CDD-BFE3-F9313F9AA1BC}" type="pres">
      <dgm:prSet presAssocID="{3B5C9659-89F7-45C5-B65E-6271AFFC9ACD}" presName="hierChild4" presStyleCnt="0"/>
      <dgm:spPr/>
    </dgm:pt>
    <dgm:pt modelId="{7E604DA3-BFA1-48D1-82B9-F6FDF06FD126}" type="pres">
      <dgm:prSet presAssocID="{3B5C9659-89F7-45C5-B65E-6271AFFC9ACD}" presName="hierChild5" presStyleCnt="0"/>
      <dgm:spPr/>
    </dgm:pt>
    <dgm:pt modelId="{E79576B4-1A13-4050-863B-65BAE967C1D5}" type="pres">
      <dgm:prSet presAssocID="{171C8885-330A-4332-9B0F-755BF70E0A3A}" presName="hierChild5" presStyleCnt="0"/>
      <dgm:spPr/>
    </dgm:pt>
    <dgm:pt modelId="{C2889E44-C23B-4475-A313-C91DE3366238}" type="pres">
      <dgm:prSet presAssocID="{C36EBCE3-073E-4599-A367-7BBF47C3653F}" presName="hierChild3" presStyleCnt="0"/>
      <dgm:spPr/>
    </dgm:pt>
  </dgm:ptLst>
  <dgm:cxnLst>
    <dgm:cxn modelId="{DB9C3329-60A5-4D18-A18E-1E930033A918}" type="presOf" srcId="{E633B6E7-4C3F-4DBB-94C1-A514DB5CD64C}" destId="{6A7AF8FE-AA06-4CDC-AED8-E040DA3DC065}" srcOrd="1" destOrd="0" presId="urn:microsoft.com/office/officeart/2005/8/layout/orgChart1"/>
    <dgm:cxn modelId="{3AA0F33E-3AA2-4475-BFD8-921191A9BA7E}" type="presOf" srcId="{629FC5B7-A78C-482B-A7EE-0298AF7A791F}" destId="{D62C8151-1AE0-4E21-B01C-0D36F0A7B294}" srcOrd="1" destOrd="0" presId="urn:microsoft.com/office/officeart/2005/8/layout/orgChart1"/>
    <dgm:cxn modelId="{B02AE43F-67DC-4A60-A859-64ABD35C6DFC}" type="presOf" srcId="{171C8885-330A-4332-9B0F-755BF70E0A3A}" destId="{7E47BE37-8732-481B-94ED-B31B94BF0BAF}" srcOrd="1" destOrd="0" presId="urn:microsoft.com/office/officeart/2005/8/layout/orgChart1"/>
    <dgm:cxn modelId="{60065540-7A9C-40A0-A718-8BD1F108D5E5}" type="presOf" srcId="{3B5C9659-89F7-45C5-B65E-6271AFFC9ACD}" destId="{1D1A97E8-EAD1-4711-A040-BB7883ADFEE7}" srcOrd="1" destOrd="0" presId="urn:microsoft.com/office/officeart/2005/8/layout/orgChart1"/>
    <dgm:cxn modelId="{AB5C264B-607E-4C31-9BBC-99CBDC1E2D74}" type="presOf" srcId="{3B5C9659-89F7-45C5-B65E-6271AFFC9ACD}" destId="{3B70C295-5F75-441A-AC9C-1FE223F3C0BA}" srcOrd="0" destOrd="0" presId="urn:microsoft.com/office/officeart/2005/8/layout/orgChart1"/>
    <dgm:cxn modelId="{8910856E-6F47-4B9A-BC12-B8426E92E138}" type="presOf" srcId="{E633B6E7-4C3F-4DBB-94C1-A514DB5CD64C}" destId="{D51ABC8C-6C39-4AA5-AFB1-001EA8D335B8}" srcOrd="0" destOrd="0" presId="urn:microsoft.com/office/officeart/2005/8/layout/orgChart1"/>
    <dgm:cxn modelId="{9E0D4576-A55A-4A70-9FC1-329329376A2D}" type="presOf" srcId="{AF61F4F2-FD48-4D0B-A12B-C90E3C2D1519}" destId="{F0D68300-F5EB-4B94-AC08-00432BC1FB2B}" srcOrd="0" destOrd="0" presId="urn:microsoft.com/office/officeart/2005/8/layout/orgChart1"/>
    <dgm:cxn modelId="{7A0C8376-0B9B-4547-9F38-2DE9FA9B70AC}" srcId="{171C8885-330A-4332-9B0F-755BF70E0A3A}" destId="{E633B6E7-4C3F-4DBB-94C1-A514DB5CD64C}" srcOrd="0" destOrd="0" parTransId="{58DE6A65-57CF-4DBE-93AD-71469DAD682B}" sibTransId="{1736A172-31EC-4449-8889-775FA85F27A5}"/>
    <dgm:cxn modelId="{EDC4487D-1171-4F2A-B933-4852EC606DA4}" srcId="{C36EBCE3-073E-4599-A367-7BBF47C3653F}" destId="{171C8885-330A-4332-9B0F-755BF70E0A3A}" srcOrd="1" destOrd="0" parTransId="{E4E14007-E8B4-4027-8BDA-1F45D1F809B8}" sibTransId="{31DE911F-A687-4EA6-AE0F-1087EEE6F404}"/>
    <dgm:cxn modelId="{49261E8D-6F3A-4648-BC5D-69172B52FF42}" type="presOf" srcId="{C36EBCE3-073E-4599-A367-7BBF47C3653F}" destId="{FC6A7194-6C26-4B75-A803-ED49BFC69C62}" srcOrd="0" destOrd="0" presId="urn:microsoft.com/office/officeart/2005/8/layout/orgChart1"/>
    <dgm:cxn modelId="{3B0B3A90-CF15-46B1-96D9-1CF351299E50}" type="presOf" srcId="{646B8EF0-7E03-497C-B4BA-12E328DEF03A}" destId="{BFB24926-45B4-4216-A52A-50CB6E493B4F}" srcOrd="0" destOrd="0" presId="urn:microsoft.com/office/officeart/2005/8/layout/orgChart1"/>
    <dgm:cxn modelId="{F5CAD398-734A-4F30-860C-CF14B747C49C}" type="presOf" srcId="{171C8885-330A-4332-9B0F-755BF70E0A3A}" destId="{2FF49489-867A-4D42-9334-2E4F9E07040C}" srcOrd="0" destOrd="0" presId="urn:microsoft.com/office/officeart/2005/8/layout/orgChart1"/>
    <dgm:cxn modelId="{AB19FE98-7D52-458A-9A6F-1D3BD1F03AAF}" type="presOf" srcId="{642F5EAA-E3E6-44C2-A10F-9E8A9A3647B5}" destId="{37BD24F8-8AF6-42AD-8A24-B94BC8B85549}" srcOrd="0" destOrd="0" presId="urn:microsoft.com/office/officeart/2005/8/layout/orgChart1"/>
    <dgm:cxn modelId="{12A23F9A-9F24-4455-B14F-B58531482D08}" type="presOf" srcId="{9688F80D-C682-4D7A-AAAB-6FAB305BC23F}" destId="{F7F2A7A0-5D61-4A54-B675-14F0083EA3DC}" srcOrd="0" destOrd="0" presId="urn:microsoft.com/office/officeart/2005/8/layout/orgChart1"/>
    <dgm:cxn modelId="{10C67A9A-D576-44C8-A7B4-6B05694FB119}" srcId="{171C8885-330A-4332-9B0F-755BF70E0A3A}" destId="{3B5C9659-89F7-45C5-B65E-6271AFFC9ACD}" srcOrd="1" destOrd="0" parTransId="{642F5EAA-E3E6-44C2-A10F-9E8A9A3647B5}" sibTransId="{B05D78FB-DF9E-4D7A-A682-AD7E3D9816EB}"/>
    <dgm:cxn modelId="{4AEBE29D-C431-4FB7-8761-9AA439871664}" type="presOf" srcId="{A113FCB3-1AD4-47AE-8B60-09A834206771}" destId="{D5021C38-CF41-482D-B234-728B0F2E7721}" srcOrd="0" destOrd="0" presId="urn:microsoft.com/office/officeart/2005/8/layout/orgChart1"/>
    <dgm:cxn modelId="{1C78779F-1981-4A39-A591-1D07A583421D}" type="presOf" srcId="{C36EBCE3-073E-4599-A367-7BBF47C3653F}" destId="{FF6C8A83-DE74-4179-A5BE-40867C1AC65E}" srcOrd="1" destOrd="0" presId="urn:microsoft.com/office/officeart/2005/8/layout/orgChart1"/>
    <dgm:cxn modelId="{C83955A3-8A60-4AA2-8AF3-D73525EBC5A6}" srcId="{C36EBCE3-073E-4599-A367-7BBF47C3653F}" destId="{A113FCB3-1AD4-47AE-8B60-09A834206771}" srcOrd="0" destOrd="0" parTransId="{646B8EF0-7E03-497C-B4BA-12E328DEF03A}" sibTransId="{4CA06390-C150-42B7-AFDD-37FD4EC4EEA3}"/>
    <dgm:cxn modelId="{5CB2A1AB-68A1-49B9-AC2E-60F4B22D3499}" type="presOf" srcId="{E4E14007-E8B4-4027-8BDA-1F45D1F809B8}" destId="{4DB3EE10-CBF5-490F-9A12-D1E353632709}" srcOrd="0" destOrd="0" presId="urn:microsoft.com/office/officeart/2005/8/layout/orgChart1"/>
    <dgm:cxn modelId="{2F49FECF-C928-478E-BF86-C7ECBAABC523}" type="presOf" srcId="{58DE6A65-57CF-4DBE-93AD-71469DAD682B}" destId="{F0BA0B8A-F8D2-4FAB-BD0A-F71D11B8E0C6}" srcOrd="0" destOrd="0" presId="urn:microsoft.com/office/officeart/2005/8/layout/orgChart1"/>
    <dgm:cxn modelId="{5A2660E0-EBAC-4711-A898-4857ACB4DB8D}" srcId="{AF61F4F2-FD48-4D0B-A12B-C90E3C2D1519}" destId="{C36EBCE3-073E-4599-A367-7BBF47C3653F}" srcOrd="0" destOrd="0" parTransId="{B91FA1FA-2A6A-4EAB-B7A5-DF07546AB3C9}" sibTransId="{8BF9D216-D034-4C06-B42B-04DE2AF34AC4}"/>
    <dgm:cxn modelId="{F2DC80F0-21F3-4585-806D-C7AAAFFD5B3A}" srcId="{A113FCB3-1AD4-47AE-8B60-09A834206771}" destId="{629FC5B7-A78C-482B-A7EE-0298AF7A791F}" srcOrd="0" destOrd="0" parTransId="{9688F80D-C682-4D7A-AAAB-6FAB305BC23F}" sibTransId="{B3136E6F-7B5B-4DC6-8DE5-3EB9C7A5E508}"/>
    <dgm:cxn modelId="{880013FB-C62A-432B-9DB7-28057AEBC429}" type="presOf" srcId="{A113FCB3-1AD4-47AE-8B60-09A834206771}" destId="{DA0B79A6-F4CB-4015-BB6A-432ABAF816D0}" srcOrd="1" destOrd="0" presId="urn:microsoft.com/office/officeart/2005/8/layout/orgChart1"/>
    <dgm:cxn modelId="{A20949FF-2C80-4A34-AD4A-1EF632BEF629}" type="presOf" srcId="{629FC5B7-A78C-482B-A7EE-0298AF7A791F}" destId="{E78614B0-F58C-40F8-8AD4-7EC61A807456}" srcOrd="0" destOrd="0" presId="urn:microsoft.com/office/officeart/2005/8/layout/orgChart1"/>
    <dgm:cxn modelId="{52B81C35-21ED-4E96-85D4-D8F4FC8EE121}" type="presParOf" srcId="{F0D68300-F5EB-4B94-AC08-00432BC1FB2B}" destId="{AF74EA60-74FE-4250-9409-2FE19F0629EC}" srcOrd="0" destOrd="0" presId="urn:microsoft.com/office/officeart/2005/8/layout/orgChart1"/>
    <dgm:cxn modelId="{CADA7E21-D418-45E5-902F-9C70922E2CAE}" type="presParOf" srcId="{AF74EA60-74FE-4250-9409-2FE19F0629EC}" destId="{C2B993D1-98DD-4DDF-9FB3-B6A950AEEAAE}" srcOrd="0" destOrd="0" presId="urn:microsoft.com/office/officeart/2005/8/layout/orgChart1"/>
    <dgm:cxn modelId="{9AC033F7-1938-4743-816D-F92CBAAD2ED4}" type="presParOf" srcId="{C2B993D1-98DD-4DDF-9FB3-B6A950AEEAAE}" destId="{FC6A7194-6C26-4B75-A803-ED49BFC69C62}" srcOrd="0" destOrd="0" presId="urn:microsoft.com/office/officeart/2005/8/layout/orgChart1"/>
    <dgm:cxn modelId="{52028883-79FC-4D00-BFEE-10021BFA2A99}" type="presParOf" srcId="{C2B993D1-98DD-4DDF-9FB3-B6A950AEEAAE}" destId="{FF6C8A83-DE74-4179-A5BE-40867C1AC65E}" srcOrd="1" destOrd="0" presId="urn:microsoft.com/office/officeart/2005/8/layout/orgChart1"/>
    <dgm:cxn modelId="{32EF964B-1A0D-42B9-9BA4-2C6F03AA87D2}" type="presParOf" srcId="{AF74EA60-74FE-4250-9409-2FE19F0629EC}" destId="{31E65C2F-D34E-433C-9889-69A2E7712D39}" srcOrd="1" destOrd="0" presId="urn:microsoft.com/office/officeart/2005/8/layout/orgChart1"/>
    <dgm:cxn modelId="{7C0CBA89-9AF3-422C-9EEF-1ABABD77B8D2}" type="presParOf" srcId="{31E65C2F-D34E-433C-9889-69A2E7712D39}" destId="{BFB24926-45B4-4216-A52A-50CB6E493B4F}" srcOrd="0" destOrd="0" presId="urn:microsoft.com/office/officeart/2005/8/layout/orgChart1"/>
    <dgm:cxn modelId="{BEFF5846-E91F-4B10-906D-0EDA7A62F928}" type="presParOf" srcId="{31E65C2F-D34E-433C-9889-69A2E7712D39}" destId="{D93F575B-1BE9-489C-A3C9-6FFCC809508C}" srcOrd="1" destOrd="0" presId="urn:microsoft.com/office/officeart/2005/8/layout/orgChart1"/>
    <dgm:cxn modelId="{BD5DF3B7-213F-432E-8397-C34841D1DE3E}" type="presParOf" srcId="{D93F575B-1BE9-489C-A3C9-6FFCC809508C}" destId="{5DE28E83-A9E5-4D97-BC70-A004CB261B06}" srcOrd="0" destOrd="0" presId="urn:microsoft.com/office/officeart/2005/8/layout/orgChart1"/>
    <dgm:cxn modelId="{D5B1A02D-6453-488F-AEF7-5C25A13C6CCD}" type="presParOf" srcId="{5DE28E83-A9E5-4D97-BC70-A004CB261B06}" destId="{D5021C38-CF41-482D-B234-728B0F2E7721}" srcOrd="0" destOrd="0" presId="urn:microsoft.com/office/officeart/2005/8/layout/orgChart1"/>
    <dgm:cxn modelId="{D3C9E062-D431-4D62-AA27-718F61B1EB4B}" type="presParOf" srcId="{5DE28E83-A9E5-4D97-BC70-A004CB261B06}" destId="{DA0B79A6-F4CB-4015-BB6A-432ABAF816D0}" srcOrd="1" destOrd="0" presId="urn:microsoft.com/office/officeart/2005/8/layout/orgChart1"/>
    <dgm:cxn modelId="{B321D7BD-BFF1-4A35-9193-535F2AE81AE3}" type="presParOf" srcId="{D93F575B-1BE9-489C-A3C9-6FFCC809508C}" destId="{D73AC5AD-1A6D-49F0-B020-91EA042AB466}" srcOrd="1" destOrd="0" presId="urn:microsoft.com/office/officeart/2005/8/layout/orgChart1"/>
    <dgm:cxn modelId="{79BD950A-F25C-4684-96A1-B1F90D229204}" type="presParOf" srcId="{D73AC5AD-1A6D-49F0-B020-91EA042AB466}" destId="{F7F2A7A0-5D61-4A54-B675-14F0083EA3DC}" srcOrd="0" destOrd="0" presId="urn:microsoft.com/office/officeart/2005/8/layout/orgChart1"/>
    <dgm:cxn modelId="{4312E05A-E757-42E4-B91F-72B55426186C}" type="presParOf" srcId="{D73AC5AD-1A6D-49F0-B020-91EA042AB466}" destId="{D375D5CF-44E2-4E73-AA98-BD24494FC37A}" srcOrd="1" destOrd="0" presId="urn:microsoft.com/office/officeart/2005/8/layout/orgChart1"/>
    <dgm:cxn modelId="{30A3D516-8729-4E0E-80C1-DC75E627CB2A}" type="presParOf" srcId="{D375D5CF-44E2-4E73-AA98-BD24494FC37A}" destId="{D1ED6AE0-D680-4C61-ADFF-65FBFBCF18D4}" srcOrd="0" destOrd="0" presId="urn:microsoft.com/office/officeart/2005/8/layout/orgChart1"/>
    <dgm:cxn modelId="{BF7A9916-EC92-4F5F-B8C7-03C79C57C97C}" type="presParOf" srcId="{D1ED6AE0-D680-4C61-ADFF-65FBFBCF18D4}" destId="{E78614B0-F58C-40F8-8AD4-7EC61A807456}" srcOrd="0" destOrd="0" presId="urn:microsoft.com/office/officeart/2005/8/layout/orgChart1"/>
    <dgm:cxn modelId="{0297FBA2-539B-45DE-9CAF-F924EE5FC2F8}" type="presParOf" srcId="{D1ED6AE0-D680-4C61-ADFF-65FBFBCF18D4}" destId="{D62C8151-1AE0-4E21-B01C-0D36F0A7B294}" srcOrd="1" destOrd="0" presId="urn:microsoft.com/office/officeart/2005/8/layout/orgChart1"/>
    <dgm:cxn modelId="{9EF3446E-2B51-43D3-B332-408103EDFCDD}" type="presParOf" srcId="{D375D5CF-44E2-4E73-AA98-BD24494FC37A}" destId="{FEB8E806-9476-44C9-8CB1-8D567EDBB85F}" srcOrd="1" destOrd="0" presId="urn:microsoft.com/office/officeart/2005/8/layout/orgChart1"/>
    <dgm:cxn modelId="{54A3E650-F20F-47D5-B7BE-5DCAD3E81FD9}" type="presParOf" srcId="{D375D5CF-44E2-4E73-AA98-BD24494FC37A}" destId="{2A9DCD1E-E136-41FC-B8DC-33BA5161BE55}" srcOrd="2" destOrd="0" presId="urn:microsoft.com/office/officeart/2005/8/layout/orgChart1"/>
    <dgm:cxn modelId="{1FAD0934-F87D-4AD8-A156-725CAE5078F9}" type="presParOf" srcId="{D93F575B-1BE9-489C-A3C9-6FFCC809508C}" destId="{4CFCFBD3-06AF-4B9A-BE6D-7E345C138DD2}" srcOrd="2" destOrd="0" presId="urn:microsoft.com/office/officeart/2005/8/layout/orgChart1"/>
    <dgm:cxn modelId="{A30AA110-74F2-4FB0-9E38-5985AD64CD51}" type="presParOf" srcId="{31E65C2F-D34E-433C-9889-69A2E7712D39}" destId="{4DB3EE10-CBF5-490F-9A12-D1E353632709}" srcOrd="2" destOrd="0" presId="urn:microsoft.com/office/officeart/2005/8/layout/orgChart1"/>
    <dgm:cxn modelId="{9E214F7E-89B6-41D0-AEC0-37461809D62A}" type="presParOf" srcId="{31E65C2F-D34E-433C-9889-69A2E7712D39}" destId="{B78D98C0-F2F0-4AAE-9C0B-35AE148B6423}" srcOrd="3" destOrd="0" presId="urn:microsoft.com/office/officeart/2005/8/layout/orgChart1"/>
    <dgm:cxn modelId="{8962441F-013B-41F6-90B2-A143A6C9ADDD}" type="presParOf" srcId="{B78D98C0-F2F0-4AAE-9C0B-35AE148B6423}" destId="{7815C6E2-7265-423A-994B-569AE4765532}" srcOrd="0" destOrd="0" presId="urn:microsoft.com/office/officeart/2005/8/layout/orgChart1"/>
    <dgm:cxn modelId="{B1F9ACB1-6EE1-44DB-AB87-93051AC61BA1}" type="presParOf" srcId="{7815C6E2-7265-423A-994B-569AE4765532}" destId="{2FF49489-867A-4D42-9334-2E4F9E07040C}" srcOrd="0" destOrd="0" presId="urn:microsoft.com/office/officeart/2005/8/layout/orgChart1"/>
    <dgm:cxn modelId="{4606C145-4B97-49C8-8F92-ECCF36974E6E}" type="presParOf" srcId="{7815C6E2-7265-423A-994B-569AE4765532}" destId="{7E47BE37-8732-481B-94ED-B31B94BF0BAF}" srcOrd="1" destOrd="0" presId="urn:microsoft.com/office/officeart/2005/8/layout/orgChart1"/>
    <dgm:cxn modelId="{28345D76-E3F6-4EF1-AA49-0AE9414C64AF}" type="presParOf" srcId="{B78D98C0-F2F0-4AAE-9C0B-35AE148B6423}" destId="{56664BFB-F829-4B49-B658-D9FA34A6D56C}" srcOrd="1" destOrd="0" presId="urn:microsoft.com/office/officeart/2005/8/layout/orgChart1"/>
    <dgm:cxn modelId="{B44FC401-0417-421F-996E-E81B799D521F}" type="presParOf" srcId="{56664BFB-F829-4B49-B658-D9FA34A6D56C}" destId="{F0BA0B8A-F8D2-4FAB-BD0A-F71D11B8E0C6}" srcOrd="0" destOrd="0" presId="urn:microsoft.com/office/officeart/2005/8/layout/orgChart1"/>
    <dgm:cxn modelId="{B37DBE32-BBB3-4460-ADB6-6977B374973C}" type="presParOf" srcId="{56664BFB-F829-4B49-B658-D9FA34A6D56C}" destId="{F21772C6-2B5D-4275-8DF3-A5A0E3132625}" srcOrd="1" destOrd="0" presId="urn:microsoft.com/office/officeart/2005/8/layout/orgChart1"/>
    <dgm:cxn modelId="{32315535-5FF1-43E1-BF84-B505DCBA82D7}" type="presParOf" srcId="{F21772C6-2B5D-4275-8DF3-A5A0E3132625}" destId="{634B1E30-719F-478B-AB07-4C98E3EE8E4E}" srcOrd="0" destOrd="0" presId="urn:microsoft.com/office/officeart/2005/8/layout/orgChart1"/>
    <dgm:cxn modelId="{43C1983F-568E-40A2-B1C9-98D399297FC5}" type="presParOf" srcId="{634B1E30-719F-478B-AB07-4C98E3EE8E4E}" destId="{D51ABC8C-6C39-4AA5-AFB1-001EA8D335B8}" srcOrd="0" destOrd="0" presId="urn:microsoft.com/office/officeart/2005/8/layout/orgChart1"/>
    <dgm:cxn modelId="{0EB7B0F7-E15D-4A7E-AA98-9249027D1F8C}" type="presParOf" srcId="{634B1E30-719F-478B-AB07-4C98E3EE8E4E}" destId="{6A7AF8FE-AA06-4CDC-AED8-E040DA3DC065}" srcOrd="1" destOrd="0" presId="urn:microsoft.com/office/officeart/2005/8/layout/orgChart1"/>
    <dgm:cxn modelId="{CF01E314-F7EC-45B3-BABF-F6A4EDA4E6DA}" type="presParOf" srcId="{F21772C6-2B5D-4275-8DF3-A5A0E3132625}" destId="{B62BF514-9D18-451D-8C26-CC5DDFE1903F}" srcOrd="1" destOrd="0" presId="urn:microsoft.com/office/officeart/2005/8/layout/orgChart1"/>
    <dgm:cxn modelId="{5EEF1553-9FA2-4C9D-9A44-33D77E019872}" type="presParOf" srcId="{F21772C6-2B5D-4275-8DF3-A5A0E3132625}" destId="{8F703892-247A-4F45-8643-CD65590B8E4B}" srcOrd="2" destOrd="0" presId="urn:microsoft.com/office/officeart/2005/8/layout/orgChart1"/>
    <dgm:cxn modelId="{6410A2B8-0433-40F6-A8FE-8C840AF7220C}" type="presParOf" srcId="{56664BFB-F829-4B49-B658-D9FA34A6D56C}" destId="{37BD24F8-8AF6-42AD-8A24-B94BC8B85549}" srcOrd="2" destOrd="0" presId="urn:microsoft.com/office/officeart/2005/8/layout/orgChart1"/>
    <dgm:cxn modelId="{198CB121-760D-400D-9B0C-FAA49CB803AF}" type="presParOf" srcId="{56664BFB-F829-4B49-B658-D9FA34A6D56C}" destId="{F72F7F4B-DA15-437A-A78D-CC03A0076F02}" srcOrd="3" destOrd="0" presId="urn:microsoft.com/office/officeart/2005/8/layout/orgChart1"/>
    <dgm:cxn modelId="{B7A4D681-CA2E-4986-8F30-920E5766BB1F}" type="presParOf" srcId="{F72F7F4B-DA15-437A-A78D-CC03A0076F02}" destId="{7B03D24A-7BEE-47CC-B677-4E193DEB5EC6}" srcOrd="0" destOrd="0" presId="urn:microsoft.com/office/officeart/2005/8/layout/orgChart1"/>
    <dgm:cxn modelId="{653D44DF-32C7-400F-9B03-4819B4564EB9}" type="presParOf" srcId="{7B03D24A-7BEE-47CC-B677-4E193DEB5EC6}" destId="{3B70C295-5F75-441A-AC9C-1FE223F3C0BA}" srcOrd="0" destOrd="0" presId="urn:microsoft.com/office/officeart/2005/8/layout/orgChart1"/>
    <dgm:cxn modelId="{9D43FA6D-8CB2-4559-9084-B9F2F54A7A66}" type="presParOf" srcId="{7B03D24A-7BEE-47CC-B677-4E193DEB5EC6}" destId="{1D1A97E8-EAD1-4711-A040-BB7883ADFEE7}" srcOrd="1" destOrd="0" presId="urn:microsoft.com/office/officeart/2005/8/layout/orgChart1"/>
    <dgm:cxn modelId="{49F88846-ED97-46D3-BCA6-92828F30ACE5}" type="presParOf" srcId="{F72F7F4B-DA15-437A-A78D-CC03A0076F02}" destId="{0851088A-D8C0-4CDD-BFE3-F9313F9AA1BC}" srcOrd="1" destOrd="0" presId="urn:microsoft.com/office/officeart/2005/8/layout/orgChart1"/>
    <dgm:cxn modelId="{B94EB433-C86F-4EC9-8333-6A9AED67AFBA}" type="presParOf" srcId="{F72F7F4B-DA15-437A-A78D-CC03A0076F02}" destId="{7E604DA3-BFA1-48D1-82B9-F6FDF06FD126}" srcOrd="2" destOrd="0" presId="urn:microsoft.com/office/officeart/2005/8/layout/orgChart1"/>
    <dgm:cxn modelId="{F9D12AF8-93B0-4F0E-AFC9-9C4FC2AA4725}" type="presParOf" srcId="{B78D98C0-F2F0-4AAE-9C0B-35AE148B6423}" destId="{E79576B4-1A13-4050-863B-65BAE967C1D5}" srcOrd="2" destOrd="0" presId="urn:microsoft.com/office/officeart/2005/8/layout/orgChart1"/>
    <dgm:cxn modelId="{8DCCF52D-7F5A-40BB-AC13-44C2AF05E66B}" type="presParOf" srcId="{AF74EA60-74FE-4250-9409-2FE19F0629EC}" destId="{C2889E44-C23B-4475-A313-C91DE336623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671B9-C59A-B94E-8437-657D31030BDA}">
      <dsp:nvSpPr>
        <dsp:cNvPr id="0" name=""/>
        <dsp:cNvSpPr/>
      </dsp:nvSpPr>
      <dsp:spPr>
        <a:xfrm>
          <a:off x="1323519" y="1603"/>
          <a:ext cx="1272798" cy="82731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/>
            <a:t>social</a:t>
          </a:r>
        </a:p>
      </dsp:txBody>
      <dsp:txXfrm>
        <a:off x="1363905" y="41989"/>
        <a:ext cx="1192026" cy="746547"/>
      </dsp:txXfrm>
    </dsp:sp>
    <dsp:sp modelId="{EEA1CA42-CDBA-1C48-9112-5015D74F1F9E}">
      <dsp:nvSpPr>
        <dsp:cNvPr id="0" name=""/>
        <dsp:cNvSpPr/>
      </dsp:nvSpPr>
      <dsp:spPr>
        <a:xfrm>
          <a:off x="857708" y="415263"/>
          <a:ext cx="2204420" cy="2204420"/>
        </a:xfrm>
        <a:custGeom>
          <a:avLst/>
          <a:gdLst/>
          <a:ahLst/>
          <a:cxnLst/>
          <a:rect l="0" t="0" r="0" b="0"/>
          <a:pathLst>
            <a:path>
              <a:moveTo>
                <a:pt x="1909009" y="351249"/>
              </a:moveTo>
              <a:arcTo wR="1102210" hR="1102210" stAng="19023173" swAng="2299468"/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D3898F-5F1E-AB40-BD02-04F0BD13C0A0}">
      <dsp:nvSpPr>
        <dsp:cNvPr id="0" name=""/>
        <dsp:cNvSpPr/>
      </dsp:nvSpPr>
      <dsp:spPr>
        <a:xfrm>
          <a:off x="2278061" y="1654918"/>
          <a:ext cx="1272798" cy="82731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/>
            <a:t>cognitive</a:t>
          </a:r>
        </a:p>
      </dsp:txBody>
      <dsp:txXfrm>
        <a:off x="2318447" y="1695304"/>
        <a:ext cx="1192026" cy="746547"/>
      </dsp:txXfrm>
    </dsp:sp>
    <dsp:sp modelId="{677A73DD-3561-9747-AAE0-DD75639CF2ED}">
      <dsp:nvSpPr>
        <dsp:cNvPr id="0" name=""/>
        <dsp:cNvSpPr/>
      </dsp:nvSpPr>
      <dsp:spPr>
        <a:xfrm>
          <a:off x="857708" y="415263"/>
          <a:ext cx="2204420" cy="2204420"/>
        </a:xfrm>
        <a:custGeom>
          <a:avLst/>
          <a:gdLst/>
          <a:ahLst/>
          <a:cxnLst/>
          <a:rect l="0" t="0" r="0" b="0"/>
          <a:pathLst>
            <a:path>
              <a:moveTo>
                <a:pt x="1439822" y="2151441"/>
              </a:moveTo>
              <a:arcTo wR="1102210" hR="1102210" stAng="4329801" swAng="2140398"/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C9E16F-8FF6-634E-B8D3-4735B8968453}">
      <dsp:nvSpPr>
        <dsp:cNvPr id="0" name=""/>
        <dsp:cNvSpPr/>
      </dsp:nvSpPr>
      <dsp:spPr>
        <a:xfrm>
          <a:off x="368977" y="1654918"/>
          <a:ext cx="1272798" cy="82731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 err="1"/>
            <a:t>motor</a:t>
          </a:r>
          <a:endParaRPr lang="it-IT" sz="2100" kern="1200" dirty="0"/>
        </a:p>
      </dsp:txBody>
      <dsp:txXfrm>
        <a:off x="409363" y="1695304"/>
        <a:ext cx="1192026" cy="746547"/>
      </dsp:txXfrm>
    </dsp:sp>
    <dsp:sp modelId="{62417170-5CE6-3146-A42C-9FA62027E8BA}">
      <dsp:nvSpPr>
        <dsp:cNvPr id="0" name=""/>
        <dsp:cNvSpPr/>
      </dsp:nvSpPr>
      <dsp:spPr>
        <a:xfrm>
          <a:off x="857708" y="415263"/>
          <a:ext cx="2204420" cy="2204420"/>
        </a:xfrm>
        <a:custGeom>
          <a:avLst/>
          <a:gdLst/>
          <a:ahLst/>
          <a:cxnLst/>
          <a:rect l="0" t="0" r="0" b="0"/>
          <a:pathLst>
            <a:path>
              <a:moveTo>
                <a:pt x="3585" y="1013379"/>
              </a:moveTo>
              <a:arcTo wR="1102210" hR="1102210" stAng="11077359" swAng="2299468"/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4F2E5B-96C5-4336-982F-5D14C4F257C3}">
      <dsp:nvSpPr>
        <dsp:cNvPr id="0" name=""/>
        <dsp:cNvSpPr/>
      </dsp:nvSpPr>
      <dsp:spPr>
        <a:xfrm>
          <a:off x="2897683" y="553063"/>
          <a:ext cx="300632" cy="3231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0316" y="0"/>
              </a:lnTo>
              <a:lnTo>
                <a:pt x="150316" y="323180"/>
              </a:lnTo>
              <a:lnTo>
                <a:pt x="300632" y="323180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9416FC-EF36-49DC-AC9E-C2D05D5FAEA6}">
      <dsp:nvSpPr>
        <dsp:cNvPr id="0" name=""/>
        <dsp:cNvSpPr/>
      </dsp:nvSpPr>
      <dsp:spPr>
        <a:xfrm>
          <a:off x="2897683" y="229883"/>
          <a:ext cx="300632" cy="323180"/>
        </a:xfrm>
        <a:custGeom>
          <a:avLst/>
          <a:gdLst/>
          <a:ahLst/>
          <a:cxnLst/>
          <a:rect l="0" t="0" r="0" b="0"/>
          <a:pathLst>
            <a:path>
              <a:moveTo>
                <a:pt x="0" y="323180"/>
              </a:moveTo>
              <a:lnTo>
                <a:pt x="150316" y="323180"/>
              </a:lnTo>
              <a:lnTo>
                <a:pt x="150316" y="0"/>
              </a:lnTo>
              <a:lnTo>
                <a:pt x="300632" y="0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685494-D7C2-4C1C-A6CF-C129046A12E0}">
      <dsp:nvSpPr>
        <dsp:cNvPr id="0" name=""/>
        <dsp:cNvSpPr/>
      </dsp:nvSpPr>
      <dsp:spPr>
        <a:xfrm>
          <a:off x="1394519" y="323830"/>
          <a:ext cx="1503164" cy="4584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Dataset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(1436 samples)</a:t>
          </a:r>
        </a:p>
      </dsp:txBody>
      <dsp:txXfrm>
        <a:off x="1394519" y="323830"/>
        <a:ext cx="1503164" cy="458465"/>
      </dsp:txXfrm>
    </dsp:sp>
    <dsp:sp modelId="{64C8602D-C830-4C60-BE48-4AF099D4B102}">
      <dsp:nvSpPr>
        <dsp:cNvPr id="0" name=""/>
        <dsp:cNvSpPr/>
      </dsp:nvSpPr>
      <dsp:spPr>
        <a:xfrm>
          <a:off x="3198316" y="650"/>
          <a:ext cx="1503164" cy="4584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Train: 70%</a:t>
          </a:r>
        </a:p>
      </dsp:txBody>
      <dsp:txXfrm>
        <a:off x="3198316" y="650"/>
        <a:ext cx="1503164" cy="458465"/>
      </dsp:txXfrm>
    </dsp:sp>
    <dsp:sp modelId="{A6660FA7-E7FA-4821-9696-91FD26BB427A}">
      <dsp:nvSpPr>
        <dsp:cNvPr id="0" name=""/>
        <dsp:cNvSpPr/>
      </dsp:nvSpPr>
      <dsp:spPr>
        <a:xfrm>
          <a:off x="3198316" y="647011"/>
          <a:ext cx="1503164" cy="4584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Test: 30%</a:t>
          </a:r>
        </a:p>
      </dsp:txBody>
      <dsp:txXfrm>
        <a:off x="3198316" y="647011"/>
        <a:ext cx="1503164" cy="4584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59A8A6-40D4-4ECB-95C1-115A96033489}">
      <dsp:nvSpPr>
        <dsp:cNvPr id="0" name=""/>
        <dsp:cNvSpPr/>
      </dsp:nvSpPr>
      <dsp:spPr>
        <a:xfrm>
          <a:off x="3048000" y="820800"/>
          <a:ext cx="1985404" cy="3445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2287"/>
              </a:lnTo>
              <a:lnTo>
                <a:pt x="1985404" y="172287"/>
              </a:lnTo>
              <a:lnTo>
                <a:pt x="1985404" y="344574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D8A818-4CF3-4EC5-A477-9DF58EA9BFD9}">
      <dsp:nvSpPr>
        <dsp:cNvPr id="0" name=""/>
        <dsp:cNvSpPr/>
      </dsp:nvSpPr>
      <dsp:spPr>
        <a:xfrm>
          <a:off x="3002280" y="820800"/>
          <a:ext cx="91440" cy="3445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4574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BC9EE1-72F8-4399-B09D-D2FC7C408550}">
      <dsp:nvSpPr>
        <dsp:cNvPr id="0" name=""/>
        <dsp:cNvSpPr/>
      </dsp:nvSpPr>
      <dsp:spPr>
        <a:xfrm>
          <a:off x="1062595" y="820800"/>
          <a:ext cx="1985404" cy="344574"/>
        </a:xfrm>
        <a:custGeom>
          <a:avLst/>
          <a:gdLst/>
          <a:ahLst/>
          <a:cxnLst/>
          <a:rect l="0" t="0" r="0" b="0"/>
          <a:pathLst>
            <a:path>
              <a:moveTo>
                <a:pt x="1985404" y="0"/>
              </a:moveTo>
              <a:lnTo>
                <a:pt x="1985404" y="172287"/>
              </a:lnTo>
              <a:lnTo>
                <a:pt x="0" y="172287"/>
              </a:lnTo>
              <a:lnTo>
                <a:pt x="0" y="344574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EA0242-39E8-44E9-9370-843471450FF3}">
      <dsp:nvSpPr>
        <dsp:cNvPr id="0" name=""/>
        <dsp:cNvSpPr/>
      </dsp:nvSpPr>
      <dsp:spPr>
        <a:xfrm>
          <a:off x="2227584" y="385"/>
          <a:ext cx="1640830" cy="82041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As acquired</a:t>
          </a:r>
        </a:p>
      </dsp:txBody>
      <dsp:txXfrm>
        <a:off x="2227584" y="385"/>
        <a:ext cx="1640830" cy="820415"/>
      </dsp:txXfrm>
    </dsp:sp>
    <dsp:sp modelId="{0B421447-362F-49C8-8B38-BDA4005EC546}">
      <dsp:nvSpPr>
        <dsp:cNvPr id="0" name=""/>
        <dsp:cNvSpPr/>
      </dsp:nvSpPr>
      <dsp:spPr>
        <a:xfrm>
          <a:off x="242180" y="1165374"/>
          <a:ext cx="1640830" cy="82041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Gaussian noise</a:t>
          </a:r>
        </a:p>
      </dsp:txBody>
      <dsp:txXfrm>
        <a:off x="242180" y="1165374"/>
        <a:ext cx="1640830" cy="820415"/>
      </dsp:txXfrm>
    </dsp:sp>
    <dsp:sp modelId="{F407A169-12F1-4514-B378-377F32C4611A}">
      <dsp:nvSpPr>
        <dsp:cNvPr id="0" name=""/>
        <dsp:cNvSpPr/>
      </dsp:nvSpPr>
      <dsp:spPr>
        <a:xfrm>
          <a:off x="2227584" y="1165374"/>
          <a:ext cx="1640830" cy="82041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Mirrored</a:t>
          </a:r>
        </a:p>
      </dsp:txBody>
      <dsp:txXfrm>
        <a:off x="2227584" y="1165374"/>
        <a:ext cx="1640830" cy="820415"/>
      </dsp:txXfrm>
    </dsp:sp>
    <dsp:sp modelId="{4A25D9E2-23A5-4BAC-A1E9-0E3A567CA8C4}">
      <dsp:nvSpPr>
        <dsp:cNvPr id="0" name=""/>
        <dsp:cNvSpPr/>
      </dsp:nvSpPr>
      <dsp:spPr>
        <a:xfrm>
          <a:off x="4212989" y="1165374"/>
          <a:ext cx="1640830" cy="82041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 noise &amp; mirroring</a:t>
          </a:r>
        </a:p>
      </dsp:txBody>
      <dsp:txXfrm>
        <a:off x="4212989" y="1165374"/>
        <a:ext cx="1640830" cy="8204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BD24F8-8AF6-42AD-8A24-B94BC8B85549}">
      <dsp:nvSpPr>
        <dsp:cNvPr id="0" name=""/>
        <dsp:cNvSpPr/>
      </dsp:nvSpPr>
      <dsp:spPr>
        <a:xfrm>
          <a:off x="4126241" y="2477554"/>
          <a:ext cx="1078241" cy="374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2"/>
              </a:lnTo>
              <a:lnTo>
                <a:pt x="1078241" y="187132"/>
              </a:lnTo>
              <a:lnTo>
                <a:pt x="1078241" y="374265"/>
              </a:lnTo>
            </a:path>
          </a:pathLst>
        </a:custGeom>
        <a:noFill/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BA0B8A-F8D2-4FAB-BD0A-F71D11B8E0C6}">
      <dsp:nvSpPr>
        <dsp:cNvPr id="0" name=""/>
        <dsp:cNvSpPr/>
      </dsp:nvSpPr>
      <dsp:spPr>
        <a:xfrm>
          <a:off x="3047999" y="2477554"/>
          <a:ext cx="1078241" cy="374265"/>
        </a:xfrm>
        <a:custGeom>
          <a:avLst/>
          <a:gdLst/>
          <a:ahLst/>
          <a:cxnLst/>
          <a:rect l="0" t="0" r="0" b="0"/>
          <a:pathLst>
            <a:path>
              <a:moveTo>
                <a:pt x="1078241" y="0"/>
              </a:moveTo>
              <a:lnTo>
                <a:pt x="1078241" y="187132"/>
              </a:lnTo>
              <a:lnTo>
                <a:pt x="0" y="187132"/>
              </a:lnTo>
              <a:lnTo>
                <a:pt x="0" y="374265"/>
              </a:lnTo>
            </a:path>
          </a:pathLst>
        </a:custGeom>
        <a:noFill/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B3EE10-CBF5-490F-9A12-D1E353632709}">
      <dsp:nvSpPr>
        <dsp:cNvPr id="0" name=""/>
        <dsp:cNvSpPr/>
      </dsp:nvSpPr>
      <dsp:spPr>
        <a:xfrm>
          <a:off x="2508879" y="1212180"/>
          <a:ext cx="1617361" cy="374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2"/>
              </a:lnTo>
              <a:lnTo>
                <a:pt x="1617361" y="187132"/>
              </a:lnTo>
              <a:lnTo>
                <a:pt x="1617361" y="374265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F2A7A0-5D61-4A54-B675-14F0083EA3DC}">
      <dsp:nvSpPr>
        <dsp:cNvPr id="0" name=""/>
        <dsp:cNvSpPr/>
      </dsp:nvSpPr>
      <dsp:spPr>
        <a:xfrm>
          <a:off x="845797" y="2477554"/>
          <a:ext cx="91440" cy="37426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4265"/>
              </a:lnTo>
            </a:path>
          </a:pathLst>
        </a:custGeom>
        <a:noFill/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B24926-45B4-4216-A52A-50CB6E493B4F}">
      <dsp:nvSpPr>
        <dsp:cNvPr id="0" name=""/>
        <dsp:cNvSpPr/>
      </dsp:nvSpPr>
      <dsp:spPr>
        <a:xfrm>
          <a:off x="891517" y="1212180"/>
          <a:ext cx="1617361" cy="374265"/>
        </a:xfrm>
        <a:custGeom>
          <a:avLst/>
          <a:gdLst/>
          <a:ahLst/>
          <a:cxnLst/>
          <a:rect l="0" t="0" r="0" b="0"/>
          <a:pathLst>
            <a:path>
              <a:moveTo>
                <a:pt x="1617361" y="0"/>
              </a:moveTo>
              <a:lnTo>
                <a:pt x="1617361" y="187132"/>
              </a:lnTo>
              <a:lnTo>
                <a:pt x="0" y="187132"/>
              </a:lnTo>
              <a:lnTo>
                <a:pt x="0" y="374265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6A7194-6C26-4B75-A803-ED49BFC69C62}">
      <dsp:nvSpPr>
        <dsp:cNvPr id="0" name=""/>
        <dsp:cNvSpPr/>
      </dsp:nvSpPr>
      <dsp:spPr>
        <a:xfrm>
          <a:off x="1617771" y="321071"/>
          <a:ext cx="1782216" cy="891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Cartesian coordinates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[X, Y, Z]</a:t>
          </a:r>
        </a:p>
      </dsp:txBody>
      <dsp:txXfrm>
        <a:off x="1617771" y="321071"/>
        <a:ext cx="1782216" cy="891108"/>
      </dsp:txXfrm>
    </dsp:sp>
    <dsp:sp modelId="{D5021C38-CF41-482D-B234-728B0F2E7721}">
      <dsp:nvSpPr>
        <dsp:cNvPr id="0" name=""/>
        <dsp:cNvSpPr/>
      </dsp:nvSpPr>
      <dsp:spPr>
        <a:xfrm>
          <a:off x="409" y="1586445"/>
          <a:ext cx="1782216" cy="891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Still frame</a:t>
          </a:r>
        </a:p>
      </dsp:txBody>
      <dsp:txXfrm>
        <a:off x="409" y="1586445"/>
        <a:ext cx="1782216" cy="891108"/>
      </dsp:txXfrm>
    </dsp:sp>
    <dsp:sp modelId="{E78614B0-F58C-40F8-8AD4-7EC61A807456}">
      <dsp:nvSpPr>
        <dsp:cNvPr id="0" name=""/>
        <dsp:cNvSpPr/>
      </dsp:nvSpPr>
      <dsp:spPr>
        <a:xfrm>
          <a:off x="409" y="2851819"/>
          <a:ext cx="1782216" cy="891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Relative distance between joints</a:t>
          </a:r>
        </a:p>
      </dsp:txBody>
      <dsp:txXfrm>
        <a:off x="409" y="2851819"/>
        <a:ext cx="1782216" cy="891108"/>
      </dsp:txXfrm>
    </dsp:sp>
    <dsp:sp modelId="{2FF49489-867A-4D42-9334-2E4F9E07040C}">
      <dsp:nvSpPr>
        <dsp:cNvPr id="0" name=""/>
        <dsp:cNvSpPr/>
      </dsp:nvSpPr>
      <dsp:spPr>
        <a:xfrm>
          <a:off x="3235132" y="1586445"/>
          <a:ext cx="1782216" cy="891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Motion capture</a:t>
          </a:r>
        </a:p>
      </dsp:txBody>
      <dsp:txXfrm>
        <a:off x="3235132" y="1586445"/>
        <a:ext cx="1782216" cy="891108"/>
      </dsp:txXfrm>
    </dsp:sp>
    <dsp:sp modelId="{D51ABC8C-6C39-4AA5-AFB1-001EA8D335B8}">
      <dsp:nvSpPr>
        <dsp:cNvPr id="0" name=""/>
        <dsp:cNvSpPr/>
      </dsp:nvSpPr>
      <dsp:spPr>
        <a:xfrm>
          <a:off x="2156891" y="2851819"/>
          <a:ext cx="1782216" cy="891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Velocity</a:t>
          </a:r>
        </a:p>
      </dsp:txBody>
      <dsp:txXfrm>
        <a:off x="2156891" y="2851819"/>
        <a:ext cx="1782216" cy="891108"/>
      </dsp:txXfrm>
    </dsp:sp>
    <dsp:sp modelId="{3B70C295-5F75-441A-AC9C-1FE223F3C0BA}">
      <dsp:nvSpPr>
        <dsp:cNvPr id="0" name=""/>
        <dsp:cNvSpPr/>
      </dsp:nvSpPr>
      <dsp:spPr>
        <a:xfrm>
          <a:off x="4313373" y="2851819"/>
          <a:ext cx="1782216" cy="891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Acceleration</a:t>
          </a:r>
        </a:p>
      </dsp:txBody>
      <dsp:txXfrm>
        <a:off x="4313373" y="2851819"/>
        <a:ext cx="1782216" cy="8911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gif>
</file>

<file path=ppt/media/image18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467D8-C684-4D8D-A681-3058F1FE7C98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7171C-E5E0-4E03-A951-962285D92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74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7171C-E5E0-4E03-A951-962285D9279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73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7171C-E5E0-4E03-A951-962285D927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21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7171C-E5E0-4E03-A951-962285D927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5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7171C-E5E0-4E03-A951-962285D927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93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7171C-E5E0-4E03-A951-962285D9279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01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7171C-E5E0-4E03-A951-962285D9279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717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7171C-E5E0-4E03-A951-962285D9279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58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7171C-E5E0-4E03-A951-962285D9279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38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7171C-E5E0-4E03-A951-962285D9279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637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32827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magine 12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035552"/>
          </a:xfrm>
          <a:prstGeom prst="rect">
            <a:avLst/>
          </a:prstGeom>
        </p:spPr>
      </p:pic>
      <p:pic>
        <p:nvPicPr>
          <p:cNvPr id="3" name="Picture 4" descr="Y:\IMMAGINE _COORDINATA_2014\LOGO_UFFICIALE\01_Polimi_centrato\eps\01_Polimi_centrato_COL_negativo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 userDrawn="1"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5" name="Gruppo 4"/>
          <p:cNvGrpSpPr/>
          <p:nvPr userDrawn="1"/>
        </p:nvGrpSpPr>
        <p:grpSpPr>
          <a:xfrm>
            <a:off x="48007" y="3842173"/>
            <a:ext cx="9036647" cy="180000"/>
            <a:chOff x="1218340" y="275867"/>
            <a:chExt cx="17715122" cy="567843"/>
          </a:xfrm>
        </p:grpSpPr>
        <p:cxnSp>
          <p:nvCxnSpPr>
            <p:cNvPr id="6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10/02/2021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notesSlide" Target="../notesSlides/notesSlide2.xml"/><Relationship Id="rId17" Type="http://schemas.openxmlformats.org/officeDocument/2006/relationships/image" Target="../media/image9.png"/><Relationship Id="rId2" Type="http://schemas.openxmlformats.org/officeDocument/2006/relationships/video" Target="../media/media1.mp4"/><Relationship Id="rId16" Type="http://schemas.openxmlformats.org/officeDocument/2006/relationships/image" Target="../media/image8.pn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slideLayout" Target="../slideLayouts/slideLayout2.xml"/><Relationship Id="rId5" Type="http://schemas.microsoft.com/office/2007/relationships/media" Target="../media/media3.mp4"/><Relationship Id="rId15" Type="http://schemas.openxmlformats.org/officeDocument/2006/relationships/image" Target="../media/image7.png"/><Relationship Id="rId10" Type="http://schemas.openxmlformats.org/officeDocument/2006/relationships/video" Target="../media/media5.mp4"/><Relationship Id="rId4" Type="http://schemas.openxmlformats.org/officeDocument/2006/relationships/video" Target="../media/media2.mp4"/><Relationship Id="rId9" Type="http://schemas.microsoft.com/office/2007/relationships/media" Target="../media/media5.mp4"/><Relationship Id="rId1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microsoft.com/office/2017/06/relationships/model3d" Target="../media/model3d2.glb"/><Relationship Id="rId5" Type="http://schemas.openxmlformats.org/officeDocument/2006/relationships/image" Target="../media/image10.png"/><Relationship Id="rId4" Type="http://schemas.microsoft.com/office/2017/06/relationships/model3d" Target="../media/model3d1.glb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en-US" sz="2800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Gestures recognition on embodied </a:t>
            </a:r>
            <a:r>
              <a:rPr lang="en-US" sz="2800" spc="150" dirty="0">
                <a:ln w="11430"/>
                <a:solidFill>
                  <a:srgbClr val="F8F8F8"/>
                </a:solidFill>
              </a:rPr>
              <a:t>mirroring</a:t>
            </a:r>
            <a:r>
              <a:rPr lang="en-US" sz="2800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 system</a:t>
            </a:r>
            <a:endParaRPr lang="en-US" sz="2800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sym typeface="Arial"/>
            </a:endParaRPr>
          </a:p>
        </p:txBody>
      </p:sp>
      <p:sp>
        <p:nvSpPr>
          <p:cNvPr id="4" name="CasellaDiTesto 1">
            <a:extLst>
              <a:ext uri="{FF2B5EF4-FFF2-40B4-BE49-F238E27FC236}">
                <a16:creationId xmlns:a16="http://schemas.microsoft.com/office/drawing/2014/main" id="{64DDDCF9-5FEC-4746-8A69-A6B9B296ED4F}"/>
              </a:ext>
            </a:extLst>
          </p:cNvPr>
          <p:cNvSpPr txBox="1"/>
          <p:nvPr/>
        </p:nvSpPr>
        <p:spPr>
          <a:xfrm>
            <a:off x="176051" y="5848945"/>
            <a:ext cx="24870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</a:rPr>
              <a:t>Dibennardo Federica</a:t>
            </a:r>
          </a:p>
          <a:p>
            <a:r>
              <a:rPr lang="it-IT" sz="1800" dirty="0">
                <a:solidFill>
                  <a:srgbClr val="FFFFFF"/>
                </a:solidFill>
              </a:rPr>
              <a:t>Pozzi Luca </a:t>
            </a:r>
          </a:p>
          <a:p>
            <a:r>
              <a:rPr lang="it-IT" sz="1800" dirty="0">
                <a:solidFill>
                  <a:srgbClr val="FFFFFF"/>
                </a:solidFill>
              </a:rPr>
              <a:t>Ratti Alessio</a:t>
            </a:r>
          </a:p>
        </p:txBody>
      </p:sp>
      <p:sp>
        <p:nvSpPr>
          <p:cNvPr id="6" name="Google Shape;456;p14">
            <a:extLst>
              <a:ext uri="{FF2B5EF4-FFF2-40B4-BE49-F238E27FC236}">
                <a16:creationId xmlns:a16="http://schemas.microsoft.com/office/drawing/2014/main" id="{77ED6F49-1189-4854-991A-BB3115FB4324}"/>
              </a:ext>
            </a:extLst>
          </p:cNvPr>
          <p:cNvSpPr txBox="1"/>
          <p:nvPr/>
        </p:nvSpPr>
        <p:spPr>
          <a:xfrm>
            <a:off x="3454964" y="5844027"/>
            <a:ext cx="2145540" cy="923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Neuroengineering</a:t>
            </a:r>
            <a:endParaRPr lang="it-IT" dirty="0">
              <a:solidFill>
                <a:schemeClr val="bg1"/>
              </a:solidFill>
            </a:endParaRPr>
          </a:p>
          <a:p>
            <a:pPr algn="ctr"/>
            <a:r>
              <a:rPr lang="it-IT" dirty="0">
                <a:solidFill>
                  <a:schemeClr val="bg1"/>
                </a:solidFill>
              </a:rPr>
              <a:t>A.Y. 2019/2020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Milan, </a:t>
            </a:r>
            <a:r>
              <a:rPr lang="it-IT" dirty="0" err="1">
                <a:solidFill>
                  <a:schemeClr val="bg1"/>
                </a:solidFill>
              </a:rPr>
              <a:t>Dec</a:t>
            </a:r>
            <a:r>
              <a:rPr lang="it-IT" dirty="0">
                <a:solidFill>
                  <a:schemeClr val="bg1"/>
                </a:solidFill>
              </a:rPr>
              <a:t> 19, 2019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6508904" y="5380672"/>
            <a:ext cx="24590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2F2F2"/>
                </a:solidFill>
              </a:rPr>
              <a:t>Professor:</a:t>
            </a:r>
          </a:p>
          <a:p>
            <a:pPr algn="r"/>
            <a:r>
              <a:rPr lang="it-IT" dirty="0">
                <a:solidFill>
                  <a:srgbClr val="F2F2F2"/>
                </a:solidFill>
              </a:rPr>
              <a:t>Alessandra Pedrocchi</a:t>
            </a:r>
          </a:p>
          <a:p>
            <a:pPr algn="r"/>
            <a:r>
              <a:rPr lang="it-IT" dirty="0">
                <a:solidFill>
                  <a:srgbClr val="F2F2F2"/>
                </a:solidFill>
              </a:rPr>
              <a:t>Tutors:</a:t>
            </a:r>
          </a:p>
          <a:p>
            <a:pPr algn="r"/>
            <a:r>
              <a:rPr lang="it-IT" dirty="0">
                <a:solidFill>
                  <a:srgbClr val="F2F2F2"/>
                </a:solidFill>
              </a:rPr>
              <a:t>Laura Santos</a:t>
            </a:r>
          </a:p>
          <a:p>
            <a:pPr algn="r"/>
            <a:r>
              <a:rPr lang="it-IT" dirty="0">
                <a:solidFill>
                  <a:srgbClr val="F2F2F2"/>
                </a:solidFill>
              </a:rPr>
              <a:t>Alice </a:t>
            </a:r>
            <a:r>
              <a:rPr lang="it-IT" dirty="0" err="1">
                <a:solidFill>
                  <a:srgbClr val="F2F2F2"/>
                </a:solidFill>
              </a:rPr>
              <a:t>Geminiani</a:t>
            </a:r>
            <a:endParaRPr lang="it-IT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64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767">
        <p:fade/>
      </p:transition>
    </mc:Choice>
    <mc:Fallback xmlns="">
      <p:transition spd="med" advTm="11767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FB345A9-CA6A-47A6-8F42-ECF2F1AF42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1161658"/>
              </p:ext>
            </p:extLst>
          </p:nvPr>
        </p:nvGraphicFramePr>
        <p:xfrm>
          <a:off x="805180" y="1320800"/>
          <a:ext cx="7533640" cy="4678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7B35E2B-C69C-44E8-8AC3-E296216B5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Cutting down training time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6C342E-0C4E-401B-82AC-496CD329130C}"/>
              </a:ext>
            </a:extLst>
          </p:cNvPr>
          <p:cNvSpPr txBox="1"/>
          <p:nvPr/>
        </p:nvSpPr>
        <p:spPr>
          <a:xfrm>
            <a:off x="1124642" y="1838960"/>
            <a:ext cx="6908800" cy="307777"/>
          </a:xfrm>
          <a:prstGeom prst="rect">
            <a:avLst/>
          </a:prstGeom>
          <a:noFill/>
        </p:spPr>
        <p:txBody>
          <a:bodyPr wrap="square" numCol="5" spcCol="274320" rtlCol="0">
            <a:spAutoFit/>
          </a:bodyPr>
          <a:lstStyle/>
          <a:p>
            <a:pPr algn="ctr"/>
            <a:r>
              <a:rPr lang="en-US" sz="1400" dirty="0"/>
              <a:t>       87.70 %</a:t>
            </a:r>
          </a:p>
          <a:p>
            <a:pPr algn="ctr"/>
            <a:r>
              <a:rPr lang="en-US" sz="1400" dirty="0"/>
              <a:t>             88.39 %</a:t>
            </a:r>
          </a:p>
          <a:p>
            <a:pPr algn="ctr"/>
            <a:r>
              <a:rPr lang="en-US" sz="1400" dirty="0"/>
              <a:t>      88.39 %</a:t>
            </a:r>
          </a:p>
          <a:p>
            <a:pPr algn="ctr"/>
            <a:r>
              <a:rPr lang="en-US" sz="1400" dirty="0"/>
              <a:t>     88.17 %</a:t>
            </a:r>
          </a:p>
          <a:p>
            <a:pPr algn="ctr"/>
            <a:r>
              <a:rPr lang="en-US" sz="1400" dirty="0"/>
              <a:t> 71.69 %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E57146-5286-4721-98A0-280FF2409C54}"/>
              </a:ext>
            </a:extLst>
          </p:cNvPr>
          <p:cNvSpPr/>
          <p:nvPr/>
        </p:nvSpPr>
        <p:spPr>
          <a:xfrm>
            <a:off x="5415280" y="1838960"/>
            <a:ext cx="1391920" cy="3789680"/>
          </a:xfrm>
          <a:prstGeom prst="rect">
            <a:avLst/>
          </a:prstGeom>
          <a:noFill/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sellaDiTesto 5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10 | Speaker: Ratti Alessio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6033F0-1343-434F-89BA-01C5C0A8A90A}"/>
              </a:ext>
            </a:extLst>
          </p:cNvPr>
          <p:cNvSpPr/>
          <p:nvPr/>
        </p:nvSpPr>
        <p:spPr>
          <a:xfrm rot="16200000">
            <a:off x="-104981" y="3511638"/>
            <a:ext cx="1516569" cy="2970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 sz="133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Validation accuracy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97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11">
        <p:fade/>
      </p:transition>
    </mc:Choice>
    <mc:Fallback xmlns="">
      <p:transition spd="med" advTm="400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5ACB9BF-520F-4A33-A54C-4376113512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2097260"/>
              </p:ext>
            </p:extLst>
          </p:nvPr>
        </p:nvGraphicFramePr>
        <p:xfrm>
          <a:off x="804345" y="1328396"/>
          <a:ext cx="7535310" cy="46798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485D329-399A-4324-B220-FA7A88DE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performance with augmented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C2D8E2-DD64-4A70-98C0-C4670F02B05F}"/>
              </a:ext>
            </a:extLst>
          </p:cNvPr>
          <p:cNvSpPr txBox="1"/>
          <p:nvPr/>
        </p:nvSpPr>
        <p:spPr>
          <a:xfrm>
            <a:off x="1371600" y="1818640"/>
            <a:ext cx="6604000" cy="307777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r>
              <a:rPr lang="en-US" sz="1400" dirty="0"/>
              <a:t>           90.72 %</a:t>
            </a:r>
          </a:p>
          <a:p>
            <a:r>
              <a:rPr lang="en-US" sz="1400" dirty="0"/>
              <a:t>              91.65 %</a:t>
            </a:r>
          </a:p>
          <a:p>
            <a:pPr algn="ctr"/>
            <a:r>
              <a:rPr lang="en-US" sz="1400" dirty="0"/>
              <a:t>          93.16 %</a:t>
            </a:r>
          </a:p>
        </p:txBody>
      </p:sp>
      <p:sp>
        <p:nvSpPr>
          <p:cNvPr id="5" name="CasellaDiTesto 5">
            <a:extLst>
              <a:ext uri="{FF2B5EF4-FFF2-40B4-BE49-F238E27FC236}">
                <a16:creationId xmlns:a16="http://schemas.microsoft.com/office/drawing/2014/main" id="{77E06FA9-70BA-4738-BF4B-F6ADE62FC70E}"/>
              </a:ext>
            </a:extLst>
          </p:cNvPr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11 | Speaker: Ratti Alessio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9B0471-343B-432B-BE6C-660FB209FC49}"/>
              </a:ext>
            </a:extLst>
          </p:cNvPr>
          <p:cNvSpPr/>
          <p:nvPr/>
        </p:nvSpPr>
        <p:spPr>
          <a:xfrm rot="16200000">
            <a:off x="-102442" y="3519842"/>
            <a:ext cx="1516569" cy="2970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 sz="133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Validation accuracy</a:t>
            </a:r>
          </a:p>
        </p:txBody>
      </p:sp>
    </p:spTree>
    <p:extLst>
      <p:ext uri="{BB962C8B-B14F-4D97-AF65-F5344CB8AC3E}">
        <p14:creationId xmlns:p14="http://schemas.microsoft.com/office/powerpoint/2010/main" val="3004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149">
        <p:fade/>
      </p:transition>
    </mc:Choice>
    <mc:Fallback xmlns="">
      <p:transition spd="med" advTm="30149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D8F0F-8061-4706-8C50-B63B8D096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second  (50 frames) |</a:t>
            </a:r>
            <a:br>
              <a:rPr lang="en-US" dirty="0"/>
            </a:br>
            <a:r>
              <a:rPr lang="en-US" dirty="0"/>
              <a:t>mirrored + gaussian noise augmented data</a:t>
            </a:r>
          </a:p>
        </p:txBody>
      </p:sp>
      <p:sp>
        <p:nvSpPr>
          <p:cNvPr id="4" name="CasellaDiTesto 6">
            <a:extLst>
              <a:ext uri="{FF2B5EF4-FFF2-40B4-BE49-F238E27FC236}">
                <a16:creationId xmlns:a16="http://schemas.microsoft.com/office/drawing/2014/main" id="{8F92428D-869C-4EC4-8EE1-6419C54B21B8}"/>
              </a:ext>
            </a:extLst>
          </p:cNvPr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12 | Speaker: Ratti Alessio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9A9E76-EA6F-4774-8DD0-29CDB5E7C1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1113" y="1779022"/>
            <a:ext cx="4229095" cy="31933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18B746-53EA-494A-A65C-B8F6D05F48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73790" y="1779022"/>
            <a:ext cx="3868854" cy="386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52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E0230-78F6-4E2B-B8E0-CE621A4E5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9A986-23E0-4178-8B9C-501C1D9AA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179" y="1427480"/>
            <a:ext cx="8323726" cy="4525963"/>
          </a:xfrm>
        </p:spPr>
        <p:txBody>
          <a:bodyPr numCol="1">
            <a:norm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Data preparation is key.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Real-time applications. Feasibility?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001356-2FD2-4D05-BC8D-81FA008F5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884780"/>
            <a:ext cx="6664960" cy="243271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731C973-EA09-4099-BFB0-34EF0A2C6FF9}"/>
              </a:ext>
            </a:extLst>
          </p:cNvPr>
          <p:cNvSpPr txBox="1"/>
          <p:nvPr/>
        </p:nvSpPr>
        <p:spPr>
          <a:xfrm>
            <a:off x="762000" y="5269488"/>
            <a:ext cx="6664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/>
              <a:t>Figure 2: </a:t>
            </a:r>
            <a:r>
              <a:rPr lang="en-US" sz="1200" i="1" dirty="0"/>
              <a:t>TensorFlow Lite performance assessment. https://github.com/EdjeElectronics/TensorFlow-Lite-Object-Detection-on-Android-and-Raspberry-Pi/blob/master/Raspberry_Pi_Guide.md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13 | Speaker: Ratti Alessio</a:t>
            </a:r>
          </a:p>
        </p:txBody>
      </p:sp>
    </p:spTree>
    <p:extLst>
      <p:ext uri="{BB962C8B-B14F-4D97-AF65-F5344CB8AC3E}">
        <p14:creationId xmlns:p14="http://schemas.microsoft.com/office/powerpoint/2010/main" val="324120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8330">
        <p:fade/>
      </p:transition>
    </mc:Choice>
    <mc:Fallback xmlns="">
      <p:transition spd="med" advTm="4833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926EA-D6FA-455B-AD58-E8EAF8377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757681"/>
            <a:ext cx="8323726" cy="1554480"/>
          </a:xfrm>
        </p:spPr>
        <p:txBody>
          <a:bodyPr>
            <a:normAutofit/>
          </a:bodyPr>
          <a:lstStyle/>
          <a:p>
            <a:pPr algn="ctr"/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Q &amp; 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3ADC6-BC67-4002-9071-733B795823C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contrast="20000"/>
          </a:blip>
          <a:stretch>
            <a:fillRect/>
          </a:stretch>
        </p:blipFill>
        <p:spPr>
          <a:xfrm>
            <a:off x="288521" y="3789576"/>
            <a:ext cx="5752306" cy="2156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1F7B49-E7AF-4C5F-A412-335F8B5FE4CE}"/>
              </a:ext>
            </a:extLst>
          </p:cNvPr>
          <p:cNvSpPr txBox="1"/>
          <p:nvPr/>
        </p:nvSpPr>
        <p:spPr>
          <a:xfrm>
            <a:off x="410136" y="5587744"/>
            <a:ext cx="37554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/>
              <a:t>Figure 3:</a:t>
            </a:r>
            <a:r>
              <a:rPr lang="en-US" sz="1200" i="1" dirty="0"/>
              <a:t> </a:t>
            </a:r>
            <a:r>
              <a:rPr lang="en-US" sz="1200" i="1" dirty="0" err="1"/>
              <a:t>realDonaldTrump</a:t>
            </a:r>
            <a:r>
              <a:rPr lang="en-US" sz="1200" i="1" dirty="0"/>
              <a:t> (2017, Nov 21) [Twitter post]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14</a:t>
            </a:r>
          </a:p>
        </p:txBody>
      </p:sp>
      <p:pic>
        <p:nvPicPr>
          <p:cNvPr id="2" name="mumble_crop">
            <a:hlinkClick r:id="" action="ppaction://media"/>
            <a:extLst>
              <a:ext uri="{FF2B5EF4-FFF2-40B4-BE49-F238E27FC236}">
                <a16:creationId xmlns:a16="http://schemas.microsoft.com/office/drawing/2014/main" id="{306C4B90-0F38-46B9-93AD-9FCEE9394D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58857" y="3210560"/>
            <a:ext cx="1775006" cy="265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8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463">
        <p:fade/>
      </p:transition>
    </mc:Choice>
    <mc:Fallback xmlns="">
      <p:transition spd="med" advTm="184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playEvt time="8800" objId="2"/>
        <p14:playEvt time="17600" objId="2"/>
        <p14:stopEvt time="18463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and aim </a:t>
            </a:r>
            <a:endParaRPr lang="it-IT" dirty="0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A0F247B5-EB61-4ACD-9C62-73DE87BDF6C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199" y="1600200"/>
            <a:ext cx="37882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+mn-lt"/>
                <a:cs typeface="Calibri"/>
              </a:rPr>
              <a:t>Embodied mirroring interactive games have been suggested as a tool to enhance traditional therapy for autistic children. </a:t>
            </a:r>
          </a:p>
        </p:txBody>
      </p:sp>
      <p:pic>
        <p:nvPicPr>
          <p:cNvPr id="22" name="Immagine 21" descr="ppneur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662" y="2371708"/>
            <a:ext cx="3397530" cy="1911111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4693012" y="4838376"/>
            <a:ext cx="37968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Develop an efficient algorithm for gesture recognition captured by a Kinect, to be used within an embodied mirroring setup for autism therapy.</a:t>
            </a:r>
          </a:p>
        </p:txBody>
      </p:sp>
      <p:sp>
        <p:nvSpPr>
          <p:cNvPr id="8" name="CasellaDiTesto 7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2 | Speaker: </a:t>
            </a:r>
            <a:r>
              <a:rPr lang="it-IT" sz="1600" dirty="0" err="1">
                <a:solidFill>
                  <a:schemeClr val="bg1">
                    <a:lumMod val="95000"/>
                  </a:schemeClr>
                </a:solidFill>
              </a:rPr>
              <a:t>Dibennardo</a:t>
            </a:r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 Federica</a:t>
            </a:r>
          </a:p>
        </p:txBody>
      </p:sp>
      <p:graphicFrame>
        <p:nvGraphicFramePr>
          <p:cNvPr id="9" name="Diagramma 8"/>
          <p:cNvGraphicFramePr/>
          <p:nvPr>
            <p:extLst>
              <p:ext uri="{D42A27DB-BD31-4B8C-83A1-F6EECF244321}">
                <p14:modId xmlns:p14="http://schemas.microsoft.com/office/powerpoint/2010/main" val="2807799511"/>
              </p:ext>
            </p:extLst>
          </p:nvPr>
        </p:nvGraphicFramePr>
        <p:xfrm>
          <a:off x="321572" y="3242523"/>
          <a:ext cx="3919838" cy="27740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21" name="Gruppo 20"/>
          <p:cNvGrpSpPr/>
          <p:nvPr/>
        </p:nvGrpSpPr>
        <p:grpSpPr>
          <a:xfrm>
            <a:off x="5211676" y="1540550"/>
            <a:ext cx="2789419" cy="675309"/>
            <a:chOff x="1323519" y="1603"/>
            <a:chExt cx="1272798" cy="827319"/>
          </a:xfrm>
        </p:grpSpPr>
        <p:sp>
          <p:nvSpPr>
            <p:cNvPr id="23" name="Rettangolo arrotondato 22"/>
            <p:cNvSpPr/>
            <p:nvPr/>
          </p:nvSpPr>
          <p:spPr>
            <a:xfrm>
              <a:off x="1323519" y="1603"/>
              <a:ext cx="1272798" cy="827319"/>
            </a:xfrm>
            <a:prstGeom prst="roundRect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Rettangolo 23"/>
            <p:cNvSpPr/>
            <p:nvPr/>
          </p:nvSpPr>
          <p:spPr>
            <a:xfrm>
              <a:off x="1363905" y="41989"/>
              <a:ext cx="1192026" cy="7465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it-IT" sz="2400" kern="1200" dirty="0" err="1"/>
                <a:t>Aim</a:t>
              </a:r>
              <a:r>
                <a:rPr lang="it-IT" sz="2400" kern="1200" dirty="0"/>
                <a:t> of the </a:t>
              </a:r>
              <a:r>
                <a:rPr lang="it-IT" sz="2400" kern="1200" dirty="0" err="1"/>
                <a:t>project</a:t>
              </a:r>
              <a:endParaRPr lang="it-IT" sz="2400" kern="1200" dirty="0"/>
            </a:p>
          </p:txBody>
        </p:sp>
      </p:grpSp>
      <p:sp>
        <p:nvSpPr>
          <p:cNvPr id="13" name="CasellaDiTesto 12"/>
          <p:cNvSpPr txBox="1"/>
          <p:nvPr/>
        </p:nvSpPr>
        <p:spPr>
          <a:xfrm>
            <a:off x="4835436" y="4284378"/>
            <a:ext cx="33975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 i="1" dirty="0"/>
              <a:t>Figure 1:</a:t>
            </a:r>
            <a:r>
              <a:rPr lang="it-IT" sz="1000" i="1" dirty="0"/>
              <a:t> Children interaction with NAO. </a:t>
            </a:r>
            <a:r>
              <a:rPr lang="en-US" sz="1000" i="1" dirty="0"/>
              <a:t>https://www.euronews.com/2017/03/13/robots-interact-with-children-to-help-with-their-diabetes</a:t>
            </a:r>
            <a:endParaRPr lang="it-IT" sz="1000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012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584">
        <p:fade/>
      </p:transition>
    </mc:Choice>
    <mc:Fallback xmlns="">
      <p:transition spd="med" advTm="185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782EF-2FB6-468F-B433-2C61D5C58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7B1B631-6BDA-4C1B-86FD-B577FB88F076}"/>
              </a:ext>
            </a:extLst>
          </p:cNvPr>
          <p:cNvGrpSpPr/>
          <p:nvPr/>
        </p:nvGrpSpPr>
        <p:grpSpPr>
          <a:xfrm>
            <a:off x="456718" y="1500564"/>
            <a:ext cx="1929356" cy="3238013"/>
            <a:chOff x="456718" y="1500564"/>
            <a:chExt cx="1929356" cy="3238013"/>
          </a:xfrm>
        </p:grpSpPr>
        <p:sp>
          <p:nvSpPr>
            <p:cNvPr id="7" name="Circle: Hollow 6">
              <a:extLst>
                <a:ext uri="{FF2B5EF4-FFF2-40B4-BE49-F238E27FC236}">
                  <a16:creationId xmlns:a16="http://schemas.microsoft.com/office/drawing/2014/main" id="{4E5B6034-7107-45FD-B483-B50D00A231FD}"/>
                </a:ext>
              </a:extLst>
            </p:cNvPr>
            <p:cNvSpPr/>
            <p:nvPr/>
          </p:nvSpPr>
          <p:spPr>
            <a:xfrm>
              <a:off x="456718" y="3223517"/>
              <a:ext cx="1515060" cy="1515060"/>
            </a:xfrm>
            <a:prstGeom prst="donut">
              <a:avLst>
                <a:gd name="adj" fmla="val 20000"/>
              </a:avLst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703AD30-BBB6-4E83-86E4-2D0AFB995AEB}"/>
                </a:ext>
              </a:extLst>
            </p:cNvPr>
            <p:cNvSpPr/>
            <p:nvPr/>
          </p:nvSpPr>
          <p:spPr>
            <a:xfrm rot="17700000">
              <a:off x="990557" y="1988434"/>
              <a:ext cx="1883388" cy="907647"/>
            </a:xfrm>
            <a:custGeom>
              <a:avLst/>
              <a:gdLst>
                <a:gd name="connsiteX0" fmla="*/ 0 w 1883388"/>
                <a:gd name="connsiteY0" fmla="*/ 0 h 907647"/>
                <a:gd name="connsiteX1" fmla="*/ 1883388 w 1883388"/>
                <a:gd name="connsiteY1" fmla="*/ 0 h 907647"/>
                <a:gd name="connsiteX2" fmla="*/ 1883388 w 1883388"/>
                <a:gd name="connsiteY2" fmla="*/ 907647 h 907647"/>
                <a:gd name="connsiteX3" fmla="*/ 0 w 1883388"/>
                <a:gd name="connsiteY3" fmla="*/ 907647 h 907647"/>
                <a:gd name="connsiteX4" fmla="*/ 0 w 1883388"/>
                <a:gd name="connsiteY4" fmla="*/ 0 h 907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3388" h="907647">
                  <a:moveTo>
                    <a:pt x="0" y="0"/>
                  </a:moveTo>
                  <a:lnTo>
                    <a:pt x="1883388" y="0"/>
                  </a:lnTo>
                  <a:lnTo>
                    <a:pt x="1883388" y="907647"/>
                  </a:lnTo>
                  <a:lnTo>
                    <a:pt x="0" y="90764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5879" tIns="-1" rIns="0" bIns="0" numCol="1" spcCol="1270" anchor="ctr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/>
                <a:t>Acquisition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9DF7BEF-C7B3-486B-92E4-F67A896A2F40}"/>
              </a:ext>
            </a:extLst>
          </p:cNvPr>
          <p:cNvGrpSpPr/>
          <p:nvPr/>
        </p:nvGrpSpPr>
        <p:grpSpPr>
          <a:xfrm>
            <a:off x="1576336" y="3587841"/>
            <a:ext cx="1295974" cy="2301945"/>
            <a:chOff x="1576336" y="3587841"/>
            <a:chExt cx="1295974" cy="230194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E00A710-62AA-482D-8664-97D1BD2FA0AF}"/>
                </a:ext>
              </a:extLst>
            </p:cNvPr>
            <p:cNvSpPr/>
            <p:nvPr/>
          </p:nvSpPr>
          <p:spPr>
            <a:xfrm>
              <a:off x="2085898" y="3587841"/>
              <a:ext cx="786412" cy="786412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CC9EFCC-6F20-46BA-A0CA-CCD887CF8264}"/>
                </a:ext>
              </a:extLst>
            </p:cNvPr>
            <p:cNvSpPr/>
            <p:nvPr/>
          </p:nvSpPr>
          <p:spPr>
            <a:xfrm rot="17700000">
              <a:off x="1154500" y="4682403"/>
              <a:ext cx="1629219" cy="785548"/>
            </a:xfrm>
            <a:custGeom>
              <a:avLst/>
              <a:gdLst>
                <a:gd name="connsiteX0" fmla="*/ 0 w 1629219"/>
                <a:gd name="connsiteY0" fmla="*/ 0 h 785548"/>
                <a:gd name="connsiteX1" fmla="*/ 1629219 w 1629219"/>
                <a:gd name="connsiteY1" fmla="*/ 0 h 785548"/>
                <a:gd name="connsiteX2" fmla="*/ 1629219 w 1629219"/>
                <a:gd name="connsiteY2" fmla="*/ 785548 h 785548"/>
                <a:gd name="connsiteX3" fmla="*/ 0 w 1629219"/>
                <a:gd name="connsiteY3" fmla="*/ 785548 h 785548"/>
                <a:gd name="connsiteX4" fmla="*/ 0 w 1629219"/>
                <a:gd name="connsiteY4" fmla="*/ 0 h 78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9219" h="785548">
                  <a:moveTo>
                    <a:pt x="0" y="0"/>
                  </a:moveTo>
                  <a:lnTo>
                    <a:pt x="1629219" y="0"/>
                  </a:lnTo>
                  <a:lnTo>
                    <a:pt x="1629219" y="785548"/>
                  </a:lnTo>
                  <a:lnTo>
                    <a:pt x="0" y="78554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-1" tIns="0" rIns="55880" bIns="-1" numCol="1" spcCol="1270" anchor="ctr" anchorCtr="0">
              <a:noAutofit/>
            </a:bodyPr>
            <a:lstStyle/>
            <a:p>
              <a:pPr marL="0" lvl="0" indent="0" algn="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/>
                <a:t>Data Analysis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E58BB26-7EA4-4BB2-86B7-D6614B6F6107}"/>
              </a:ext>
            </a:extLst>
          </p:cNvPr>
          <p:cNvSpPr/>
          <p:nvPr/>
        </p:nvSpPr>
        <p:spPr>
          <a:xfrm rot="17700000">
            <a:off x="2174488" y="2494143"/>
            <a:ext cx="1629219" cy="78554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7369F74-69C7-4F94-A567-554091DDA693}"/>
              </a:ext>
            </a:extLst>
          </p:cNvPr>
          <p:cNvGrpSpPr/>
          <p:nvPr/>
        </p:nvGrpSpPr>
        <p:grpSpPr>
          <a:xfrm>
            <a:off x="2986430" y="1500564"/>
            <a:ext cx="1929355" cy="3238013"/>
            <a:chOff x="2986430" y="1500564"/>
            <a:chExt cx="1929355" cy="3238013"/>
          </a:xfrm>
        </p:grpSpPr>
        <p:sp>
          <p:nvSpPr>
            <p:cNvPr id="12" name="Circle: Hollow 11">
              <a:extLst>
                <a:ext uri="{FF2B5EF4-FFF2-40B4-BE49-F238E27FC236}">
                  <a16:creationId xmlns:a16="http://schemas.microsoft.com/office/drawing/2014/main" id="{A8DB7BF5-5486-4474-8002-C8EB1E651FFF}"/>
                </a:ext>
              </a:extLst>
            </p:cNvPr>
            <p:cNvSpPr/>
            <p:nvPr/>
          </p:nvSpPr>
          <p:spPr>
            <a:xfrm>
              <a:off x="2986430" y="3223517"/>
              <a:ext cx="1515060" cy="1515060"/>
            </a:xfrm>
            <a:prstGeom prst="donut">
              <a:avLst>
                <a:gd name="adj" fmla="val 20000"/>
              </a:avLst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76752E2-B61E-4610-BF0B-D0C92E74B949}"/>
                </a:ext>
              </a:extLst>
            </p:cNvPr>
            <p:cNvSpPr/>
            <p:nvPr/>
          </p:nvSpPr>
          <p:spPr>
            <a:xfrm rot="17700000">
              <a:off x="3520268" y="1988434"/>
              <a:ext cx="1883388" cy="907647"/>
            </a:xfrm>
            <a:custGeom>
              <a:avLst/>
              <a:gdLst>
                <a:gd name="connsiteX0" fmla="*/ 0 w 1883388"/>
                <a:gd name="connsiteY0" fmla="*/ 0 h 907647"/>
                <a:gd name="connsiteX1" fmla="*/ 1883388 w 1883388"/>
                <a:gd name="connsiteY1" fmla="*/ 0 h 907647"/>
                <a:gd name="connsiteX2" fmla="*/ 1883388 w 1883388"/>
                <a:gd name="connsiteY2" fmla="*/ 907647 h 907647"/>
                <a:gd name="connsiteX3" fmla="*/ 0 w 1883388"/>
                <a:gd name="connsiteY3" fmla="*/ 907647 h 907647"/>
                <a:gd name="connsiteX4" fmla="*/ 0 w 1883388"/>
                <a:gd name="connsiteY4" fmla="*/ 0 h 907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3388" h="907647">
                  <a:moveTo>
                    <a:pt x="0" y="0"/>
                  </a:moveTo>
                  <a:lnTo>
                    <a:pt x="1883388" y="0"/>
                  </a:lnTo>
                  <a:lnTo>
                    <a:pt x="1883388" y="907647"/>
                  </a:lnTo>
                  <a:lnTo>
                    <a:pt x="0" y="90764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5879" tIns="-1" rIns="0" bIns="0" numCol="1" spcCol="1270" anchor="ctr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/>
                <a:t>Data Preparation 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16C236-9C61-4517-B6EF-489A63429CD8}"/>
              </a:ext>
            </a:extLst>
          </p:cNvPr>
          <p:cNvGrpSpPr/>
          <p:nvPr/>
        </p:nvGrpSpPr>
        <p:grpSpPr>
          <a:xfrm>
            <a:off x="4106048" y="3587841"/>
            <a:ext cx="1295973" cy="2301945"/>
            <a:chOff x="4106048" y="3587841"/>
            <a:chExt cx="1295973" cy="230194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E2C3E77-3C12-4D7C-AF46-90A1C2E0EFDD}"/>
                </a:ext>
              </a:extLst>
            </p:cNvPr>
            <p:cNvSpPr/>
            <p:nvPr/>
          </p:nvSpPr>
          <p:spPr>
            <a:xfrm>
              <a:off x="4615609" y="3587841"/>
              <a:ext cx="786412" cy="786412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06BCE6-E2CE-4BF8-9134-35369E373206}"/>
                </a:ext>
              </a:extLst>
            </p:cNvPr>
            <p:cNvSpPr/>
            <p:nvPr/>
          </p:nvSpPr>
          <p:spPr>
            <a:xfrm rot="17700000">
              <a:off x="3684212" y="4682403"/>
              <a:ext cx="1629219" cy="785548"/>
            </a:xfrm>
            <a:custGeom>
              <a:avLst/>
              <a:gdLst>
                <a:gd name="connsiteX0" fmla="*/ 0 w 1629219"/>
                <a:gd name="connsiteY0" fmla="*/ 0 h 785548"/>
                <a:gd name="connsiteX1" fmla="*/ 1629219 w 1629219"/>
                <a:gd name="connsiteY1" fmla="*/ 0 h 785548"/>
                <a:gd name="connsiteX2" fmla="*/ 1629219 w 1629219"/>
                <a:gd name="connsiteY2" fmla="*/ 785548 h 785548"/>
                <a:gd name="connsiteX3" fmla="*/ 0 w 1629219"/>
                <a:gd name="connsiteY3" fmla="*/ 785548 h 785548"/>
                <a:gd name="connsiteX4" fmla="*/ 0 w 1629219"/>
                <a:gd name="connsiteY4" fmla="*/ 0 h 78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9219" h="785548">
                  <a:moveTo>
                    <a:pt x="0" y="0"/>
                  </a:moveTo>
                  <a:lnTo>
                    <a:pt x="1629219" y="0"/>
                  </a:lnTo>
                  <a:lnTo>
                    <a:pt x="1629219" y="785548"/>
                  </a:lnTo>
                  <a:lnTo>
                    <a:pt x="0" y="78554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-1" tIns="0" rIns="55880" bIns="-1" numCol="1" spcCol="1270" anchor="ctr" anchorCtr="0">
              <a:noAutofit/>
            </a:bodyPr>
            <a:lstStyle/>
            <a:p>
              <a:pPr marL="0" lvl="0" indent="0" algn="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/>
                <a:t>Model formulation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FC12B0DD-62C6-4E5E-999B-085FF338A363}"/>
              </a:ext>
            </a:extLst>
          </p:cNvPr>
          <p:cNvSpPr/>
          <p:nvPr/>
        </p:nvSpPr>
        <p:spPr>
          <a:xfrm rot="17700000">
            <a:off x="4704200" y="2494143"/>
            <a:ext cx="1629219" cy="78554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BFF2CCE-4139-4723-A107-3054F58E4447}"/>
              </a:ext>
            </a:extLst>
          </p:cNvPr>
          <p:cNvGrpSpPr/>
          <p:nvPr/>
        </p:nvGrpSpPr>
        <p:grpSpPr>
          <a:xfrm>
            <a:off x="5006459" y="3587841"/>
            <a:ext cx="1295973" cy="2301945"/>
            <a:chOff x="5006459" y="3587841"/>
            <a:chExt cx="1295973" cy="23019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47B4AC-7DD3-47BC-B220-BB2952E1D3AE}"/>
                </a:ext>
              </a:extLst>
            </p:cNvPr>
            <p:cNvSpPr/>
            <p:nvPr/>
          </p:nvSpPr>
          <p:spPr>
            <a:xfrm>
              <a:off x="5516020" y="3587841"/>
              <a:ext cx="786412" cy="786412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3F395D-1AB8-4219-B936-EE463241AB61}"/>
                </a:ext>
              </a:extLst>
            </p:cNvPr>
            <p:cNvSpPr/>
            <p:nvPr/>
          </p:nvSpPr>
          <p:spPr>
            <a:xfrm rot="17700000">
              <a:off x="4584623" y="4682403"/>
              <a:ext cx="1629219" cy="785548"/>
            </a:xfrm>
            <a:custGeom>
              <a:avLst/>
              <a:gdLst>
                <a:gd name="connsiteX0" fmla="*/ 0 w 1629219"/>
                <a:gd name="connsiteY0" fmla="*/ 0 h 785548"/>
                <a:gd name="connsiteX1" fmla="*/ 1629219 w 1629219"/>
                <a:gd name="connsiteY1" fmla="*/ 0 h 785548"/>
                <a:gd name="connsiteX2" fmla="*/ 1629219 w 1629219"/>
                <a:gd name="connsiteY2" fmla="*/ 785548 h 785548"/>
                <a:gd name="connsiteX3" fmla="*/ 0 w 1629219"/>
                <a:gd name="connsiteY3" fmla="*/ 785548 h 785548"/>
                <a:gd name="connsiteX4" fmla="*/ 0 w 1629219"/>
                <a:gd name="connsiteY4" fmla="*/ 0 h 78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9219" h="785548">
                  <a:moveTo>
                    <a:pt x="0" y="0"/>
                  </a:moveTo>
                  <a:lnTo>
                    <a:pt x="1629219" y="0"/>
                  </a:lnTo>
                  <a:lnTo>
                    <a:pt x="1629219" y="785548"/>
                  </a:lnTo>
                  <a:lnTo>
                    <a:pt x="0" y="78554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-1" tIns="0" rIns="55880" bIns="-1" numCol="1" spcCol="1270" anchor="ctr" anchorCtr="0">
              <a:noAutofit/>
            </a:bodyPr>
            <a:lstStyle/>
            <a:p>
              <a:pPr marL="0" lvl="0" indent="0" algn="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/>
                <a:t>Development of algorithm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F36A700-0D64-4149-A0FA-D76D07695363}"/>
              </a:ext>
            </a:extLst>
          </p:cNvPr>
          <p:cNvSpPr/>
          <p:nvPr/>
        </p:nvSpPr>
        <p:spPr>
          <a:xfrm rot="17700000">
            <a:off x="5604611" y="2494143"/>
            <a:ext cx="1629219" cy="78554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24D055-35BF-4047-A4A3-471B0BD054DA}"/>
              </a:ext>
            </a:extLst>
          </p:cNvPr>
          <p:cNvGrpSpPr/>
          <p:nvPr/>
        </p:nvGrpSpPr>
        <p:grpSpPr>
          <a:xfrm>
            <a:off x="6416552" y="1500564"/>
            <a:ext cx="1929356" cy="3238013"/>
            <a:chOff x="6416552" y="1500564"/>
            <a:chExt cx="1929356" cy="3238013"/>
          </a:xfrm>
        </p:grpSpPr>
        <p:sp>
          <p:nvSpPr>
            <p:cNvPr id="20" name="Circle: Hollow 19">
              <a:extLst>
                <a:ext uri="{FF2B5EF4-FFF2-40B4-BE49-F238E27FC236}">
                  <a16:creationId xmlns:a16="http://schemas.microsoft.com/office/drawing/2014/main" id="{1C09F31A-1AB9-452C-AEA2-E1B583CD4F88}"/>
                </a:ext>
              </a:extLst>
            </p:cNvPr>
            <p:cNvSpPr/>
            <p:nvPr/>
          </p:nvSpPr>
          <p:spPr>
            <a:xfrm>
              <a:off x="6416552" y="3223517"/>
              <a:ext cx="1515060" cy="1515060"/>
            </a:xfrm>
            <a:prstGeom prst="donut">
              <a:avLst>
                <a:gd name="adj" fmla="val 20000"/>
              </a:avLst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E3B3B7-C445-4C4C-B1C9-1F17E06A3731}"/>
                </a:ext>
              </a:extLst>
            </p:cNvPr>
            <p:cNvSpPr/>
            <p:nvPr/>
          </p:nvSpPr>
          <p:spPr>
            <a:xfrm rot="17700000">
              <a:off x="6950391" y="1988434"/>
              <a:ext cx="1883388" cy="907647"/>
            </a:xfrm>
            <a:custGeom>
              <a:avLst/>
              <a:gdLst>
                <a:gd name="connsiteX0" fmla="*/ 0 w 1883388"/>
                <a:gd name="connsiteY0" fmla="*/ 0 h 907647"/>
                <a:gd name="connsiteX1" fmla="*/ 1883388 w 1883388"/>
                <a:gd name="connsiteY1" fmla="*/ 0 h 907647"/>
                <a:gd name="connsiteX2" fmla="*/ 1883388 w 1883388"/>
                <a:gd name="connsiteY2" fmla="*/ 907647 h 907647"/>
                <a:gd name="connsiteX3" fmla="*/ 0 w 1883388"/>
                <a:gd name="connsiteY3" fmla="*/ 907647 h 907647"/>
                <a:gd name="connsiteX4" fmla="*/ 0 w 1883388"/>
                <a:gd name="connsiteY4" fmla="*/ 0 h 907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3388" h="907647">
                  <a:moveTo>
                    <a:pt x="0" y="0"/>
                  </a:moveTo>
                  <a:lnTo>
                    <a:pt x="1883388" y="0"/>
                  </a:lnTo>
                  <a:lnTo>
                    <a:pt x="1883388" y="907647"/>
                  </a:lnTo>
                  <a:lnTo>
                    <a:pt x="0" y="90764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5879" tIns="-1" rIns="0" bIns="0" numCol="1" spcCol="1270" anchor="ctr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/>
                <a:t>Implementation and testing</a:t>
              </a:r>
            </a:p>
          </p:txBody>
        </p:sp>
      </p:grpSp>
      <p:sp>
        <p:nvSpPr>
          <p:cNvPr id="28" name="CasellaDiTesto 27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3 | Speaker: </a:t>
            </a:r>
            <a:r>
              <a:rPr lang="it-IT" sz="1600" dirty="0" err="1">
                <a:solidFill>
                  <a:schemeClr val="bg1">
                    <a:lumMod val="95000"/>
                  </a:schemeClr>
                </a:solidFill>
              </a:rPr>
              <a:t>Dibennardo</a:t>
            </a:r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 Federica</a:t>
            </a:r>
          </a:p>
        </p:txBody>
      </p:sp>
    </p:spTree>
    <p:extLst>
      <p:ext uri="{BB962C8B-B14F-4D97-AF65-F5344CB8AC3E}">
        <p14:creationId xmlns:p14="http://schemas.microsoft.com/office/powerpoint/2010/main" val="285995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7571">
        <p:fade/>
      </p:transition>
    </mc:Choice>
    <mc:Fallback xmlns="">
      <p:transition spd="med" advTm="475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3836C-0667-44F0-B19C-F010AF609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recorded gestures + random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A6F8A9-357C-4CC9-9E96-586F4D721BC3}"/>
              </a:ext>
            </a:extLst>
          </p:cNvPr>
          <p:cNvSpPr txBox="1"/>
          <p:nvPr/>
        </p:nvSpPr>
        <p:spPr>
          <a:xfrm>
            <a:off x="3743896" y="3757155"/>
            <a:ext cx="1635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‘small’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241EB5-B071-4503-8E52-1FA5DEDD7EA0}"/>
              </a:ext>
            </a:extLst>
          </p:cNvPr>
          <p:cNvSpPr txBox="1"/>
          <p:nvPr/>
        </p:nvSpPr>
        <p:spPr>
          <a:xfrm>
            <a:off x="7116538" y="3815102"/>
            <a:ext cx="1635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‘pointing’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EE362A-2B35-42EA-AAB0-D228A3FAC31D}"/>
              </a:ext>
            </a:extLst>
          </p:cNvPr>
          <p:cNvSpPr txBox="1"/>
          <p:nvPr/>
        </p:nvSpPr>
        <p:spPr>
          <a:xfrm>
            <a:off x="2228100" y="5773983"/>
            <a:ext cx="1635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‘yes’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04031-EDDC-481B-9CBE-62ABFC3FF6A4}"/>
              </a:ext>
            </a:extLst>
          </p:cNvPr>
          <p:cNvSpPr txBox="1"/>
          <p:nvPr/>
        </p:nvSpPr>
        <p:spPr>
          <a:xfrm>
            <a:off x="5418339" y="5769071"/>
            <a:ext cx="1635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‘come’</a:t>
            </a:r>
          </a:p>
        </p:txBody>
      </p:sp>
      <p:sp>
        <p:nvSpPr>
          <p:cNvPr id="16" name="CasellaDiTesto 15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4 | Speaker: </a:t>
            </a:r>
            <a:r>
              <a:rPr lang="it-IT" sz="1600" dirty="0" err="1">
                <a:solidFill>
                  <a:schemeClr val="bg1">
                    <a:lumMod val="95000"/>
                  </a:schemeClr>
                </a:solidFill>
              </a:rPr>
              <a:t>Dibennardo</a:t>
            </a:r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 Federica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4865580" y="1465889"/>
            <a:ext cx="122638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3207420" y="3791427"/>
            <a:ext cx="1055363" cy="1990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5" name="ciao_crop">
            <a:hlinkClick r:id="" action="ppaction://media"/>
            <a:extLst>
              <a:ext uri="{FF2B5EF4-FFF2-40B4-BE49-F238E27FC236}">
                <a16:creationId xmlns:a16="http://schemas.microsoft.com/office/drawing/2014/main" id="{3C623228-45D2-4610-BA3A-1143C63961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25925" y="1444384"/>
            <a:ext cx="2498725" cy="233203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DB603C-69B0-4848-9FAD-C0FB29F94618}"/>
              </a:ext>
            </a:extLst>
          </p:cNvPr>
          <p:cNvSpPr txBox="1"/>
          <p:nvPr/>
        </p:nvSpPr>
        <p:spPr>
          <a:xfrm>
            <a:off x="857408" y="3754113"/>
            <a:ext cx="1635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‘waving’</a:t>
            </a:r>
          </a:p>
        </p:txBody>
      </p:sp>
      <p:pic>
        <p:nvPicPr>
          <p:cNvPr id="6" name="piccolo_crop">
            <a:hlinkClick r:id="" action="ppaction://media"/>
            <a:extLst>
              <a:ext uri="{FF2B5EF4-FFF2-40B4-BE49-F238E27FC236}">
                <a16:creationId xmlns:a16="http://schemas.microsoft.com/office/drawing/2014/main" id="{F8898C7E-A817-48B5-92E8-6B8E530096B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820767" y="1300502"/>
            <a:ext cx="1493837" cy="2514600"/>
          </a:xfrm>
          <a:prstGeom prst="rect">
            <a:avLst/>
          </a:prstGeom>
        </p:spPr>
      </p:pic>
      <p:pic>
        <p:nvPicPr>
          <p:cNvPr id="18" name="puntare_crop">
            <a:hlinkClick r:id="" action="ppaction://media"/>
            <a:extLst>
              <a:ext uri="{FF2B5EF4-FFF2-40B4-BE49-F238E27FC236}">
                <a16:creationId xmlns:a16="http://schemas.microsoft.com/office/drawing/2014/main" id="{D0A2F7F6-0981-4D59-8FE7-6788F250120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6989856" y="1353102"/>
            <a:ext cx="1889125" cy="2514600"/>
          </a:xfrm>
          <a:prstGeom prst="rect">
            <a:avLst/>
          </a:prstGeom>
        </p:spPr>
      </p:pic>
      <p:pic>
        <p:nvPicPr>
          <p:cNvPr id="19" name="si_crop">
            <a:hlinkClick r:id="" action="ppaction://media"/>
            <a:extLst>
              <a:ext uri="{FF2B5EF4-FFF2-40B4-BE49-F238E27FC236}">
                <a16:creationId xmlns:a16="http://schemas.microsoft.com/office/drawing/2014/main" id="{079EC606-8516-4BFF-8DE8-A20E7E532F05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511468" y="3245501"/>
            <a:ext cx="1066800" cy="2544763"/>
          </a:xfrm>
          <a:prstGeom prst="rect">
            <a:avLst/>
          </a:prstGeom>
        </p:spPr>
      </p:pic>
      <p:pic>
        <p:nvPicPr>
          <p:cNvPr id="20" name="vieni_crop">
            <a:hlinkClick r:id="" action="ppaction://media"/>
            <a:extLst>
              <a:ext uri="{FF2B5EF4-FFF2-40B4-BE49-F238E27FC236}">
                <a16:creationId xmlns:a16="http://schemas.microsoft.com/office/drawing/2014/main" id="{795DA1B8-5132-4E50-A29F-CE2521DB033F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5465856" y="3245501"/>
            <a:ext cx="1524000" cy="25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2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639">
        <p:fade/>
      </p:transition>
    </mc:Choice>
    <mc:Fallback xmlns="">
      <p:transition spd="med" advTm="186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8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4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84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4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" objId="5"/>
        <p14:playEvt time="3" objId="6"/>
        <p14:playEvt time="3" objId="18"/>
        <p14:playEvt time="4" objId="19"/>
        <p14:playEvt time="5" objId="20"/>
        <p14:playEvt time="4884" objId="6"/>
        <p14:playEvt time="4923" objId="5"/>
        <p14:playEvt time="5097" objId="19"/>
        <p14:playEvt time="5551" objId="18"/>
        <p14:playEvt time="5552" objId="20"/>
        <p14:playEvt time="9740" objId="6"/>
        <p14:playEvt time="9821" objId="5"/>
        <p14:playEvt time="9946" objId="19"/>
        <p14:playEvt time="10961" objId="18"/>
        <p14:playEvt time="10961" objId="20"/>
        <p14:playEvt time="14616" objId="6"/>
        <p14:playEvt time="14714" objId="5"/>
        <p14:playEvt time="14787" objId="19"/>
        <p14:playEvt time="16370" objId="18"/>
        <p14:playEvt time="16371" objId="20"/>
        <p14:playEvt time="16414" objId="18"/>
        <p14:playEvt time="16415" objId="20"/>
        <p14:stopEvt time="18639" objId="5"/>
        <p14:stopEvt time="18639" objId="6"/>
        <p14:stopEvt time="18639" objId="18"/>
        <p14:stopEvt time="18639" objId="19"/>
        <p14:stopEvt time="18639" objId="20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BF3852D6-F7C0-4152-B7D5-AF614CB712BF}"/>
              </a:ext>
            </a:extLst>
          </p:cNvPr>
          <p:cNvSpPr txBox="1"/>
          <p:nvPr/>
        </p:nvSpPr>
        <p:spPr>
          <a:xfrm>
            <a:off x="6047232" y="1574708"/>
            <a:ext cx="28223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 dimensionality:</a:t>
            </a:r>
          </a:p>
          <a:p>
            <a:pPr marL="342900" indent="-342900">
              <a:buAutoNum type="arabicPeriod"/>
            </a:pPr>
            <a:r>
              <a:rPr lang="en-US" dirty="0"/>
              <a:t>Time</a:t>
            </a:r>
          </a:p>
          <a:p>
            <a:pPr marL="342900" indent="-342900">
              <a:buAutoNum type="arabicPeriod"/>
            </a:pPr>
            <a:r>
              <a:rPr lang="en-US" dirty="0"/>
              <a:t>Joints coordinates</a:t>
            </a:r>
          </a:p>
          <a:p>
            <a:pPr marL="342900" indent="-342900">
              <a:buAutoNum type="arabicPeriod"/>
            </a:pPr>
            <a:r>
              <a:rPr lang="en-US" dirty="0"/>
              <a:t>Repetitions</a:t>
            </a:r>
          </a:p>
          <a:p>
            <a:pPr marL="342900" indent="-342900">
              <a:buAutoNum type="arabicPeriod"/>
            </a:pPr>
            <a:r>
              <a:rPr lang="en-US" dirty="0"/>
              <a:t>Gestures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9A1A46-D7A2-40AA-8628-9C75E8ED87CE}"/>
              </a:ext>
            </a:extLst>
          </p:cNvPr>
          <p:cNvSpPr txBox="1"/>
          <p:nvPr/>
        </p:nvSpPr>
        <p:spPr>
          <a:xfrm>
            <a:off x="6047232" y="1580386"/>
            <a:ext cx="28223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 dimensionality:</a:t>
            </a:r>
          </a:p>
          <a:p>
            <a:pPr marL="342900" indent="-342900">
              <a:buAutoNum type="arabicPeriod"/>
            </a:pPr>
            <a:r>
              <a:rPr lang="en-US" dirty="0"/>
              <a:t>Time</a:t>
            </a:r>
          </a:p>
          <a:p>
            <a:pPr marL="342900" indent="-342900">
              <a:buAutoNum type="arabicPeriod"/>
            </a:pPr>
            <a:r>
              <a:rPr lang="en-US" dirty="0"/>
              <a:t>Joints coordinates</a:t>
            </a:r>
          </a:p>
          <a:p>
            <a:pPr marL="342900" indent="-342900">
              <a:buAutoNum type="arabicPeriod"/>
            </a:pPr>
            <a:r>
              <a:rPr lang="en-US" dirty="0"/>
              <a:t>Repetitions</a:t>
            </a:r>
          </a:p>
          <a:p>
            <a:pPr marL="342900" indent="-342900">
              <a:buAutoNum type="arabicPeriod"/>
            </a:pPr>
            <a:r>
              <a:rPr lang="en-US" dirty="0"/>
              <a:t>Gestures</a:t>
            </a:r>
          </a:p>
          <a:p>
            <a:pPr marL="342900" indent="-342900">
              <a:buAutoNum type="arabicPeriod"/>
            </a:pPr>
            <a:r>
              <a:rPr lang="en-US" dirty="0"/>
              <a:t>Subjects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4F869A-A156-4B03-9F0E-B1B11B09E144}"/>
              </a:ext>
            </a:extLst>
          </p:cNvPr>
          <p:cNvSpPr txBox="1"/>
          <p:nvPr/>
        </p:nvSpPr>
        <p:spPr>
          <a:xfrm>
            <a:off x="6047232" y="1579916"/>
            <a:ext cx="28223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 dimensionality:</a:t>
            </a:r>
          </a:p>
          <a:p>
            <a:pPr marL="342900" indent="-342900">
              <a:buAutoNum type="arabicPeriod"/>
            </a:pPr>
            <a:r>
              <a:rPr lang="en-US" dirty="0"/>
              <a:t>Time</a:t>
            </a:r>
          </a:p>
          <a:p>
            <a:pPr marL="342900" indent="-342900">
              <a:buAutoNum type="arabicPeriod"/>
            </a:pPr>
            <a:r>
              <a:rPr lang="en-US" dirty="0"/>
              <a:t>Joints coordinates</a:t>
            </a:r>
          </a:p>
          <a:p>
            <a:pPr marL="342900" indent="-342900">
              <a:buAutoNum type="arabicPeriod"/>
            </a:pPr>
            <a:r>
              <a:rPr lang="en-US" dirty="0"/>
              <a:t>Repetitions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2AFABEA3-BAF1-4411-A594-050BCB4B61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4530311"/>
                  </p:ext>
                </p:extLst>
              </p:nvPr>
            </p:nvGraphicFramePr>
            <p:xfrm>
              <a:off x="728692" y="1148692"/>
              <a:ext cx="5373710" cy="495167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373710" cy="4951677"/>
                    </a:xfrm>
                    <a:prstGeom prst="rect">
                      <a:avLst/>
                    </a:prstGeom>
                  </am3d:spPr>
                  <am3d:camera>
                    <am3d:pos x="0" y="0" z="595052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411163" d="1000000"/>
                    <am3d:preTrans dx="-14292186" dy="-13489587" dz="3176031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41745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2AFABEA3-BAF1-4411-A594-050BCB4B616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692" y="1148692"/>
                <a:ext cx="5373710" cy="49516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CE5092E1-24DA-4C39-A2FC-B7CF4FCCD5E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242740789"/>
                  </p:ext>
                </p:extLst>
              </p:nvPr>
            </p:nvGraphicFramePr>
            <p:xfrm>
              <a:off x="728693" y="1152572"/>
              <a:ext cx="5373708" cy="4951680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5373708" cy="4951680"/>
                    </a:xfrm>
                    <a:prstGeom prst="rect">
                      <a:avLst/>
                    </a:prstGeom>
                  </am3d:spPr>
                  <am3d:camera>
                    <am3d:pos x="0" y="0" z="59505257"/>
                    <am3d:up dx="0" dy="36000000" dz="0"/>
                    <am3d:lookAt x="0" y="0" z="0"/>
                    <am3d:perspective fov="2126900"/>
                  </am3d:camera>
                  <am3d:trans>
                    <am3d:meterPerModelUnit n="4411167" d="1000000"/>
                    <am3d:preTrans dx="-14292182" dy="-13489598" dz="3176034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7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CE5092E1-24DA-4C39-A2FC-B7CF4FCCD5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8693" y="1152572"/>
                <a:ext cx="5373708" cy="495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A74A116E-E281-49B4-BDBA-54A0169930B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7575354"/>
                  </p:ext>
                </p:extLst>
              </p:nvPr>
            </p:nvGraphicFramePr>
            <p:xfrm>
              <a:off x="728692" y="1150634"/>
              <a:ext cx="5373710" cy="4951677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5373710" cy="4951677"/>
                    </a:xfrm>
                    <a:prstGeom prst="rect">
                      <a:avLst/>
                    </a:prstGeom>
                  </am3d:spPr>
                  <am3d:camera>
                    <am3d:pos x="0" y="0" z="595052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411163" d="1000000"/>
                    <am3d:preTrans dx="-14292186" dy="-13489587" dz="3176031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641745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A74A116E-E281-49B4-BDBA-54A0169930B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28692" y="1150634"/>
                <a:ext cx="5373710" cy="4951677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C950CBE-89E6-4B74-B6CC-32D8626D367F}"/>
              </a:ext>
            </a:extLst>
          </p:cNvPr>
          <p:cNvGrpSpPr/>
          <p:nvPr/>
        </p:nvGrpSpPr>
        <p:grpSpPr>
          <a:xfrm>
            <a:off x="88147" y="1205376"/>
            <a:ext cx="1722027" cy="2350545"/>
            <a:chOff x="88147" y="1205376"/>
            <a:chExt cx="1722027" cy="2350545"/>
          </a:xfrm>
        </p:grpSpPr>
        <p:sp>
          <p:nvSpPr>
            <p:cNvPr id="9" name="Left Brace 8">
              <a:extLst>
                <a:ext uri="{FF2B5EF4-FFF2-40B4-BE49-F238E27FC236}">
                  <a16:creationId xmlns:a16="http://schemas.microsoft.com/office/drawing/2014/main" id="{E1D92428-81B2-4AAE-AFC2-A0A1AF1BA834}"/>
                </a:ext>
              </a:extLst>
            </p:cNvPr>
            <p:cNvSpPr/>
            <p:nvPr/>
          </p:nvSpPr>
          <p:spPr>
            <a:xfrm rot="21244946">
              <a:off x="442224" y="1919279"/>
              <a:ext cx="288753" cy="1167934"/>
            </a:xfrm>
            <a:prstGeom prst="leftBrace">
              <a:avLst>
                <a:gd name="adj1" fmla="val 44057"/>
                <a:gd name="adj2" fmla="val 50000"/>
              </a:avLst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Left Brace 9">
              <a:extLst>
                <a:ext uri="{FF2B5EF4-FFF2-40B4-BE49-F238E27FC236}">
                  <a16:creationId xmlns:a16="http://schemas.microsoft.com/office/drawing/2014/main" id="{98EEA236-273A-4CB2-B60C-826948901576}"/>
                </a:ext>
              </a:extLst>
            </p:cNvPr>
            <p:cNvSpPr/>
            <p:nvPr/>
          </p:nvSpPr>
          <p:spPr>
            <a:xfrm rot="5182238">
              <a:off x="1122252" y="1131794"/>
              <a:ext cx="270005" cy="1105838"/>
            </a:xfrm>
            <a:prstGeom prst="leftBrace">
              <a:avLst>
                <a:gd name="adj1" fmla="val 33278"/>
                <a:gd name="adj2" fmla="val 50000"/>
              </a:avLst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Left Brace 10">
              <a:extLst>
                <a:ext uri="{FF2B5EF4-FFF2-40B4-BE49-F238E27FC236}">
                  <a16:creationId xmlns:a16="http://schemas.microsoft.com/office/drawing/2014/main" id="{5986D81E-792D-4261-A685-EF6CD34EEFDC}"/>
                </a:ext>
              </a:extLst>
            </p:cNvPr>
            <p:cNvSpPr/>
            <p:nvPr/>
          </p:nvSpPr>
          <p:spPr>
            <a:xfrm rot="18626149">
              <a:off x="890893" y="3074779"/>
              <a:ext cx="77923" cy="420137"/>
            </a:xfrm>
            <a:prstGeom prst="leftBrace">
              <a:avLst>
                <a:gd name="adj1" fmla="val 44057"/>
                <a:gd name="adj2" fmla="val 50000"/>
              </a:avLst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6BAFC3-7AC2-42AF-8F91-284A50CED80B}"/>
                </a:ext>
              </a:extLst>
            </p:cNvPr>
            <p:cNvSpPr txBox="1"/>
            <p:nvPr/>
          </p:nvSpPr>
          <p:spPr>
            <a:xfrm>
              <a:off x="88147" y="2318580"/>
              <a:ext cx="3098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1085A8-4B7F-4542-B1D6-737452B8EDAA}"/>
                </a:ext>
              </a:extLst>
            </p:cNvPr>
            <p:cNvSpPr txBox="1"/>
            <p:nvPr/>
          </p:nvSpPr>
          <p:spPr>
            <a:xfrm>
              <a:off x="648829" y="3186589"/>
              <a:ext cx="562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D2BF9-9713-4B32-835B-FC9CBB3721D4}"/>
                </a:ext>
              </a:extLst>
            </p:cNvPr>
            <p:cNvSpPr txBox="1"/>
            <p:nvPr/>
          </p:nvSpPr>
          <p:spPr>
            <a:xfrm>
              <a:off x="1050739" y="1205376"/>
              <a:ext cx="264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j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CFA5EF8-0BEF-419A-BD4D-A6C4146B5869}"/>
              </a:ext>
            </a:extLst>
          </p:cNvPr>
          <p:cNvGrpSpPr/>
          <p:nvPr/>
        </p:nvGrpSpPr>
        <p:grpSpPr>
          <a:xfrm>
            <a:off x="1064164" y="3033177"/>
            <a:ext cx="4550125" cy="618024"/>
            <a:chOff x="1064164" y="3033177"/>
            <a:chExt cx="4550125" cy="618024"/>
          </a:xfrm>
        </p:grpSpPr>
        <p:sp>
          <p:nvSpPr>
            <p:cNvPr id="17" name="Left Brace 16">
              <a:extLst>
                <a:ext uri="{FF2B5EF4-FFF2-40B4-BE49-F238E27FC236}">
                  <a16:creationId xmlns:a16="http://schemas.microsoft.com/office/drawing/2014/main" id="{5D3C5AC7-89CE-4FDF-AA20-97029A005C72}"/>
                </a:ext>
              </a:extLst>
            </p:cNvPr>
            <p:cNvSpPr/>
            <p:nvPr/>
          </p:nvSpPr>
          <p:spPr>
            <a:xfrm rot="15726454">
              <a:off x="3185686" y="911655"/>
              <a:ext cx="307081" cy="4550125"/>
            </a:xfrm>
            <a:prstGeom prst="leftBrace">
              <a:avLst>
                <a:gd name="adj1" fmla="val 38509"/>
                <a:gd name="adj2" fmla="val 50000"/>
              </a:avLst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488FD5A-C055-457B-8F9B-400783232F68}"/>
                </a:ext>
              </a:extLst>
            </p:cNvPr>
            <p:cNvSpPr txBox="1"/>
            <p:nvPr/>
          </p:nvSpPr>
          <p:spPr>
            <a:xfrm>
              <a:off x="2831763" y="3281869"/>
              <a:ext cx="11611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gestures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F3D1456-317A-4579-9A71-8CE69FF0DB58}"/>
              </a:ext>
            </a:extLst>
          </p:cNvPr>
          <p:cNvGrpSpPr/>
          <p:nvPr/>
        </p:nvGrpSpPr>
        <p:grpSpPr>
          <a:xfrm>
            <a:off x="259135" y="1866499"/>
            <a:ext cx="634288" cy="3801814"/>
            <a:chOff x="259135" y="1866499"/>
            <a:chExt cx="634288" cy="3801814"/>
          </a:xfrm>
        </p:grpSpPr>
        <p:sp>
          <p:nvSpPr>
            <p:cNvPr id="19" name="Left Brace 18">
              <a:extLst>
                <a:ext uri="{FF2B5EF4-FFF2-40B4-BE49-F238E27FC236}">
                  <a16:creationId xmlns:a16="http://schemas.microsoft.com/office/drawing/2014/main" id="{2DC0464A-030A-4157-87B5-31C8D2F20133}"/>
                </a:ext>
              </a:extLst>
            </p:cNvPr>
            <p:cNvSpPr/>
            <p:nvPr/>
          </p:nvSpPr>
          <p:spPr>
            <a:xfrm rot="21331972">
              <a:off x="586342" y="1866499"/>
              <a:ext cx="307081" cy="3801814"/>
            </a:xfrm>
            <a:prstGeom prst="leftBrace">
              <a:avLst>
                <a:gd name="adj1" fmla="val 22521"/>
                <a:gd name="adj2" fmla="val 50000"/>
              </a:avLst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125825-C794-4807-9311-DB97D428F588}"/>
                </a:ext>
              </a:extLst>
            </p:cNvPr>
            <p:cNvSpPr txBox="1"/>
            <p:nvPr/>
          </p:nvSpPr>
          <p:spPr>
            <a:xfrm rot="16200000">
              <a:off x="-136786" y="3582740"/>
              <a:ext cx="11611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subjects</a:t>
              </a:r>
            </a:p>
          </p:txBody>
        </p:sp>
      </p:grpSp>
      <p:sp>
        <p:nvSpPr>
          <p:cNvPr id="26" name="CasellaDiTesto 25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5 | Speaker: Pozzi Luca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141">
        <p:fade/>
      </p:transition>
    </mc:Choice>
    <mc:Fallback xmlns="">
      <p:transition spd="med" advTm="3714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23" grpId="0"/>
      <p:bldP spid="24" grpId="0"/>
      <p:bldP spid="2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7BA4E-3515-45C0-993F-59892B41E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richness overview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565C239-985E-4803-8260-582B58ECB1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878242"/>
              </p:ext>
            </p:extLst>
          </p:nvPr>
        </p:nvGraphicFramePr>
        <p:xfrm>
          <a:off x="1148080" y="4913016"/>
          <a:ext cx="6096000" cy="11061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508BC25-57B1-4496-8B43-D9B6735315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0009306"/>
              </p:ext>
            </p:extLst>
          </p:nvPr>
        </p:nvGraphicFramePr>
        <p:xfrm>
          <a:off x="923094" y="1310639"/>
          <a:ext cx="7051040" cy="3602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5" name="CasellaDiTesto 4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6 | Speaker: Pozzi Luca</a:t>
            </a:r>
          </a:p>
        </p:txBody>
      </p:sp>
    </p:spTree>
    <p:extLst>
      <p:ext uri="{BB962C8B-B14F-4D97-AF65-F5344CB8AC3E}">
        <p14:creationId xmlns:p14="http://schemas.microsoft.com/office/powerpoint/2010/main" val="234305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146">
        <p:fade/>
      </p:transition>
    </mc:Choice>
    <mc:Fallback xmlns="">
      <p:transition spd="med" advTm="20146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1D61D-08B9-463F-814F-ECE618E7B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3879E-064B-4935-B0B1-328F47E97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9890"/>
            <a:ext cx="8323726" cy="45259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Implemented techniques: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Mirroring along the plane orthogonal to the x-axis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White gaussian noise added</a:t>
            </a:r>
          </a:p>
          <a:p>
            <a:pPr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Database reached up to 4 times the initial richness (factorial method)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E457D3E-6BA8-4C97-9153-2518B1798E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823539"/>
              </p:ext>
            </p:extLst>
          </p:nvPr>
        </p:nvGraphicFramePr>
        <p:xfrm>
          <a:off x="1531042" y="3768913"/>
          <a:ext cx="6096000" cy="1986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CasellaDiTesto 4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7 | Speaker: Pozzi Luca</a:t>
            </a:r>
          </a:p>
        </p:txBody>
      </p:sp>
    </p:spTree>
    <p:extLst>
      <p:ext uri="{BB962C8B-B14F-4D97-AF65-F5344CB8AC3E}">
        <p14:creationId xmlns:p14="http://schemas.microsoft.com/office/powerpoint/2010/main" val="91422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483">
        <p:fade/>
      </p:transition>
    </mc:Choice>
    <mc:Fallback xmlns="">
      <p:transition spd="med" advTm="23483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1FD96-BBE1-43CE-94E9-18E491822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 foundation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12BD652-18B8-4716-9134-043A498FBD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3435706"/>
              </p:ext>
            </p:extLst>
          </p:nvPr>
        </p:nvGraphicFramePr>
        <p:xfrm>
          <a:off x="1524000" y="140208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B17864C-A718-4152-8325-9A15A3176118}"/>
              </a:ext>
            </a:extLst>
          </p:cNvPr>
          <p:cNvSpPr txBox="1"/>
          <p:nvPr/>
        </p:nvSpPr>
        <p:spPr>
          <a:xfrm>
            <a:off x="1524000" y="5354320"/>
            <a:ext cx="609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i="1" dirty="0"/>
              <a:t>Chart 1:</a:t>
            </a:r>
            <a:r>
              <a:rPr lang="en-US" sz="1200" i="1" dirty="0"/>
              <a:t>Yang et al. (</a:t>
            </a:r>
            <a:r>
              <a:rPr lang="en-US" sz="1200" i="1" dirty="0" err="1"/>
              <a:t>arXiv</a:t>
            </a:r>
            <a:r>
              <a:rPr lang="en-US" sz="1200" i="1" dirty="0"/>
              <a:t>, 2019). (adapted)</a:t>
            </a:r>
            <a:endParaRPr lang="it-IT" sz="1200" i="1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8 | Speaker: Pozzi Luca</a:t>
            </a:r>
          </a:p>
        </p:txBody>
      </p:sp>
    </p:spTree>
    <p:extLst>
      <p:ext uri="{BB962C8B-B14F-4D97-AF65-F5344CB8AC3E}">
        <p14:creationId xmlns:p14="http://schemas.microsoft.com/office/powerpoint/2010/main" val="805762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6376">
        <p:fade/>
      </p:transition>
    </mc:Choice>
    <mc:Fallback xmlns="">
      <p:transition spd="med" advTm="26376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35E2B-C69C-44E8-8AC3-E296216B5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behind the CNN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DDDF8E-B272-46E5-A041-1124C987ACCC}"/>
              </a:ext>
            </a:extLst>
          </p:cNvPr>
          <p:cNvSpPr txBox="1"/>
          <p:nvPr/>
        </p:nvSpPr>
        <p:spPr>
          <a:xfrm>
            <a:off x="4586087" y="1517536"/>
            <a:ext cx="4283479" cy="4204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Adopted network layout: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Convolutional + </a:t>
            </a:r>
            <a:r>
              <a:rPr lang="en-US" dirty="0" err="1"/>
              <a:t>ReLU</a:t>
            </a:r>
            <a:r>
              <a:rPr lang="en-US" dirty="0"/>
              <a:t> + Max Pooling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Multi-stream input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Single </a:t>
            </a:r>
            <a:r>
              <a:rPr lang="en-US" dirty="0" err="1"/>
              <a:t>Softmax</a:t>
            </a:r>
            <a:r>
              <a:rPr lang="en-US" dirty="0"/>
              <a:t> dense layer output</a:t>
            </a:r>
          </a:p>
          <a:p>
            <a:pPr>
              <a:lnSpc>
                <a:spcPct val="150000"/>
              </a:lnSpc>
            </a:pP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Adaptable </a:t>
            </a:r>
            <a:r>
              <a:rPr lang="en-US" dirty="0" err="1"/>
              <a:t>lr</a:t>
            </a:r>
            <a:r>
              <a:rPr lang="en-US" dirty="0"/>
              <a:t>: 1e-3 – 1e-6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500’000 trainable parameters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62’000 FPS reached  during training</a:t>
            </a:r>
            <a:br>
              <a:rPr lang="en-US" dirty="0"/>
            </a:br>
            <a:r>
              <a:rPr lang="en-US" dirty="0"/>
              <a:t>(Tesla K80 NVIDIA GPU)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Variable gesture length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27D33E-CFB5-4634-B186-52BFEB2C46CA}"/>
              </a:ext>
            </a:extLst>
          </p:cNvPr>
          <p:cNvSpPr/>
          <p:nvPr/>
        </p:nvSpPr>
        <p:spPr>
          <a:xfrm>
            <a:off x="919313" y="5721892"/>
            <a:ext cx="28337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200" b="1" i="1" dirty="0"/>
              <a:t>Chart 2:</a:t>
            </a:r>
            <a:r>
              <a:rPr lang="en-US" sz="1200" i="1" dirty="0"/>
              <a:t>Yang et al. (</a:t>
            </a:r>
            <a:r>
              <a:rPr lang="en-US" sz="1200" i="1" dirty="0" err="1"/>
              <a:t>arXiv</a:t>
            </a:r>
            <a:r>
              <a:rPr lang="en-US" sz="1200" i="1" dirty="0"/>
              <a:t>, 2019). (adapted)</a:t>
            </a:r>
            <a:endParaRPr lang="it-IT" sz="1200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CE6C8D-0CA3-4CE2-8767-C6AAFFC0E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71" y="1705580"/>
            <a:ext cx="3538407" cy="3828267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141112" y="6288622"/>
            <a:ext cx="3179676" cy="338554"/>
          </a:xfrm>
          <a:prstGeom prst="rect">
            <a:avLst/>
          </a:prstGeom>
          <a:solidFill>
            <a:srgbClr val="728FA6"/>
          </a:solidFill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>
                    <a:lumMod val="95000"/>
                  </a:schemeClr>
                </a:solidFill>
              </a:rPr>
              <a:t>9 | Speaker: Ratti Alessio</a:t>
            </a:r>
          </a:p>
        </p:txBody>
      </p:sp>
    </p:spTree>
    <p:extLst>
      <p:ext uri="{BB962C8B-B14F-4D97-AF65-F5344CB8AC3E}">
        <p14:creationId xmlns:p14="http://schemas.microsoft.com/office/powerpoint/2010/main" val="1216756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614">
        <p:fade/>
      </p:transition>
    </mc:Choice>
    <mc:Fallback xmlns="">
      <p:transition spd="med" advTm="34614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14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7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PoliPPT.pptx" id="{9E95A06E-100E-4640-9E7D-58697013C81C}" vid="{8CE98A4E-49B4-40D9-8C39-0DE059B1A1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TemplatePoliPPT</Template>
  <TotalTime>727</TotalTime>
  <Words>527</Words>
  <Application>Microsoft Office PowerPoint</Application>
  <PresentationFormat>On-screen Show (4:3)</PresentationFormat>
  <Paragraphs>132</Paragraphs>
  <Slides>14</Slides>
  <Notes>9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POLI</vt:lpstr>
      <vt:lpstr>Gestures recognition on embodied mirroring system</vt:lpstr>
      <vt:lpstr>Background and aim </vt:lpstr>
      <vt:lpstr>Workflow</vt:lpstr>
      <vt:lpstr>5 recorded gestures + random</vt:lpstr>
      <vt:lpstr>Data manipulation</vt:lpstr>
      <vt:lpstr>Classes richness overview</vt:lpstr>
      <vt:lpstr>Data augmentation</vt:lpstr>
      <vt:lpstr>Feature extraction foundation</vt:lpstr>
      <vt:lpstr>Rationale behind the CNN</vt:lpstr>
      <vt:lpstr>Cutting down training time</vt:lpstr>
      <vt:lpstr>CNN performance with augmented data</vt:lpstr>
      <vt:lpstr>2 second  (50 frames) | mirrored + gaussian noise augmented data</vt:lpstr>
      <vt:lpstr>Final remarks</vt:lpstr>
      <vt:lpstr>PowerPoint Presentation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dc:creator>Alessio Ratti</dc:creator>
  <cp:lastModifiedBy>Alessio Ratti</cp:lastModifiedBy>
  <cp:revision>77</cp:revision>
  <dcterms:created xsi:type="dcterms:W3CDTF">2019-12-10T22:24:48Z</dcterms:created>
  <dcterms:modified xsi:type="dcterms:W3CDTF">2021-02-10T09:08:16Z</dcterms:modified>
</cp:coreProperties>
</file>